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321" r:id="rId3"/>
    <p:sldId id="346" r:id="rId4"/>
    <p:sldId id="327" r:id="rId5"/>
    <p:sldId id="331" r:id="rId6"/>
    <p:sldId id="289" r:id="rId7"/>
    <p:sldId id="362" r:id="rId8"/>
    <p:sldId id="314" r:id="rId9"/>
    <p:sldId id="363" r:id="rId10"/>
    <p:sldId id="377" r:id="rId11"/>
    <p:sldId id="364" r:id="rId12"/>
    <p:sldId id="348" r:id="rId13"/>
    <p:sldId id="315" r:id="rId14"/>
    <p:sldId id="383" r:id="rId15"/>
    <p:sldId id="344" r:id="rId16"/>
    <p:sldId id="342" r:id="rId17"/>
    <p:sldId id="335" r:id="rId18"/>
    <p:sldId id="336" r:id="rId19"/>
    <p:sldId id="349" r:id="rId20"/>
    <p:sldId id="350" r:id="rId21"/>
    <p:sldId id="376" r:id="rId22"/>
    <p:sldId id="317" r:id="rId23"/>
    <p:sldId id="354" r:id="rId24"/>
    <p:sldId id="310" r:id="rId25"/>
    <p:sldId id="375" r:id="rId26"/>
    <p:sldId id="284" r:id="rId27"/>
    <p:sldId id="371" r:id="rId28"/>
    <p:sldId id="360" r:id="rId29"/>
    <p:sldId id="370" r:id="rId30"/>
    <p:sldId id="306" r:id="rId31"/>
    <p:sldId id="270" r:id="rId32"/>
    <p:sldId id="378" r:id="rId33"/>
    <p:sldId id="384" r:id="rId34"/>
    <p:sldId id="379" r:id="rId35"/>
    <p:sldId id="380" r:id="rId36"/>
    <p:sldId id="381" r:id="rId37"/>
    <p:sldId id="332" r:id="rId38"/>
    <p:sldId id="328" r:id="rId39"/>
    <p:sldId id="324" r:id="rId40"/>
    <p:sldId id="316" r:id="rId41"/>
    <p:sldId id="382" r:id="rId4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mo Stantchev" initials="DS" lastIdx="1" clrIdx="0">
    <p:extLst>
      <p:ext uri="{19B8F6BF-5375-455C-9EA6-DF929625EA0E}">
        <p15:presenceInfo xmlns:p15="http://schemas.microsoft.com/office/powerpoint/2012/main" userId="f18659b14fbe16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5274" autoAdjust="0"/>
  </p:normalViewPr>
  <p:slideViewPr>
    <p:cSldViewPr>
      <p:cViewPr varScale="1">
        <p:scale>
          <a:sx n="75" d="100"/>
          <a:sy n="75" d="100"/>
        </p:scale>
        <p:origin x="82" y="29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3A87C-7D01-46FA-B011-EF4D46BC33CA}" type="doc">
      <dgm:prSet loTypeId="urn:microsoft.com/office/officeart/2005/8/layout/venn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77BE403-D747-4E5A-99FA-8BF7C4BD0317}">
      <dgm:prSet phldrT="[Text]" custT="1"/>
      <dgm:spPr/>
      <dgm:t>
        <a:bodyPr/>
        <a:lstStyle/>
        <a:p>
          <a:r>
            <a:rPr lang="bg-BG" sz="1600" dirty="0" err="1"/>
            <a:t>Социо</a:t>
          </a:r>
          <a:r>
            <a:rPr lang="bg-BG" sz="1600" dirty="0"/>
            <a:t>-културна реалност</a:t>
          </a:r>
          <a:endParaRPr lang="en-US" sz="1600" dirty="0"/>
        </a:p>
        <a:p>
          <a:endParaRPr lang="en-US" sz="1600" dirty="0"/>
        </a:p>
      </dgm:t>
    </dgm:pt>
    <dgm:pt modelId="{BDCA8D43-8A83-4D66-8F54-46C890C040DA}" type="parTrans" cxnId="{C72DB974-E04E-442D-BD80-B02FBA94F459}">
      <dgm:prSet/>
      <dgm:spPr/>
      <dgm:t>
        <a:bodyPr/>
        <a:lstStyle/>
        <a:p>
          <a:endParaRPr lang="en-US"/>
        </a:p>
      </dgm:t>
    </dgm:pt>
    <dgm:pt modelId="{A3CA3421-F318-47D7-964D-0FBC93A1140B}" type="sibTrans" cxnId="{C72DB974-E04E-442D-BD80-B02FBA94F459}">
      <dgm:prSet/>
      <dgm:spPr/>
      <dgm:t>
        <a:bodyPr/>
        <a:lstStyle/>
        <a:p>
          <a:endParaRPr lang="en-US"/>
        </a:p>
      </dgm:t>
    </dgm:pt>
    <dgm:pt modelId="{3E305850-A76E-4C66-87AF-F5B0158B128E}">
      <dgm:prSet phldrT="[Text]" custT="1"/>
      <dgm:spPr/>
      <dgm:t>
        <a:bodyPr/>
        <a:lstStyle/>
        <a:p>
          <a:r>
            <a:rPr lang="bg-BG" sz="1600" dirty="0"/>
            <a:t>Психична реалност</a:t>
          </a:r>
          <a:endParaRPr lang="en-US" sz="1600" dirty="0"/>
        </a:p>
      </dgm:t>
    </dgm:pt>
    <dgm:pt modelId="{B0D06C53-C21F-4E3A-9CFE-C05036A837B8}" type="parTrans" cxnId="{C40F7879-B5DD-449C-9678-A070A97120B8}">
      <dgm:prSet/>
      <dgm:spPr/>
      <dgm:t>
        <a:bodyPr/>
        <a:lstStyle/>
        <a:p>
          <a:endParaRPr lang="en-US"/>
        </a:p>
      </dgm:t>
    </dgm:pt>
    <dgm:pt modelId="{007627B9-B9BE-4153-9675-DCFDCB8430F0}" type="sibTrans" cxnId="{C40F7879-B5DD-449C-9678-A070A97120B8}">
      <dgm:prSet/>
      <dgm:spPr/>
      <dgm:t>
        <a:bodyPr/>
        <a:lstStyle/>
        <a:p>
          <a:endParaRPr lang="en-US"/>
        </a:p>
      </dgm:t>
    </dgm:pt>
    <dgm:pt modelId="{146697B7-1DB5-4031-9AEF-343B50D6C2E5}">
      <dgm:prSet phldrT="[Text]" custT="1"/>
      <dgm:spPr/>
      <dgm:t>
        <a:bodyPr/>
        <a:lstStyle/>
        <a:p>
          <a:r>
            <a:rPr lang="bg-BG" sz="1400" dirty="0"/>
            <a:t>Несъзнавана психична реалност</a:t>
          </a:r>
          <a:endParaRPr lang="en-US" sz="1600" dirty="0"/>
        </a:p>
      </dgm:t>
    </dgm:pt>
    <dgm:pt modelId="{4ECBFFCC-4F2D-4F34-AFEA-006E862B205E}" type="parTrans" cxnId="{00DBE589-C4BC-4221-9A5D-BF5C8CB26F74}">
      <dgm:prSet/>
      <dgm:spPr/>
      <dgm:t>
        <a:bodyPr/>
        <a:lstStyle/>
        <a:p>
          <a:endParaRPr lang="en-US"/>
        </a:p>
      </dgm:t>
    </dgm:pt>
    <dgm:pt modelId="{EDEB879C-C2FA-4090-971E-9EA77940523E}" type="sibTrans" cxnId="{00DBE589-C4BC-4221-9A5D-BF5C8CB26F74}">
      <dgm:prSet/>
      <dgm:spPr/>
      <dgm:t>
        <a:bodyPr/>
        <a:lstStyle/>
        <a:p>
          <a:endParaRPr lang="en-US"/>
        </a:p>
      </dgm:t>
    </dgm:pt>
    <dgm:pt modelId="{8C252F01-44E0-465C-AECF-BFCD1054AA18}">
      <dgm:prSet phldrT="[Text]" custT="1"/>
      <dgm:spPr/>
      <dgm:t>
        <a:bodyPr/>
        <a:lstStyle/>
        <a:p>
          <a:r>
            <a:rPr lang="bg-BG" sz="1600" dirty="0"/>
            <a:t>Биологична реалност</a:t>
          </a:r>
          <a:endParaRPr lang="en-US" sz="1600" dirty="0"/>
        </a:p>
      </dgm:t>
    </dgm:pt>
    <dgm:pt modelId="{A9C3E224-D9B8-4B8F-8EDC-5A5748FA6BC1}" type="parTrans" cxnId="{2BEBA64B-4BB0-4620-B4B3-3B56F989A4E0}">
      <dgm:prSet/>
      <dgm:spPr/>
      <dgm:t>
        <a:bodyPr/>
        <a:lstStyle/>
        <a:p>
          <a:endParaRPr lang="en-US"/>
        </a:p>
      </dgm:t>
    </dgm:pt>
    <dgm:pt modelId="{BB32F1C9-BA86-4F2B-926D-F9377B56DEAB}" type="sibTrans" cxnId="{2BEBA64B-4BB0-4620-B4B3-3B56F989A4E0}">
      <dgm:prSet/>
      <dgm:spPr/>
      <dgm:t>
        <a:bodyPr/>
        <a:lstStyle/>
        <a:p>
          <a:endParaRPr lang="en-US"/>
        </a:p>
      </dgm:t>
    </dgm:pt>
    <dgm:pt modelId="{6103474B-F140-4BB5-B87A-B9F997DF0355}" type="pres">
      <dgm:prSet presAssocID="{0F13A87C-7D01-46FA-B011-EF4D46BC33CA}" presName="Name0" presStyleCnt="0">
        <dgm:presLayoutVars>
          <dgm:chMax val="7"/>
          <dgm:resizeHandles val="exact"/>
        </dgm:presLayoutVars>
      </dgm:prSet>
      <dgm:spPr/>
    </dgm:pt>
    <dgm:pt modelId="{47F42203-3070-4C16-9ED7-66B48F9D8545}" type="pres">
      <dgm:prSet presAssocID="{0F13A87C-7D01-46FA-B011-EF4D46BC33CA}" presName="comp1" presStyleCnt="0"/>
      <dgm:spPr/>
    </dgm:pt>
    <dgm:pt modelId="{761D2AC4-366A-4E66-8346-FA2DB5D25208}" type="pres">
      <dgm:prSet presAssocID="{0F13A87C-7D01-46FA-B011-EF4D46BC33CA}" presName="circle1" presStyleLbl="node1" presStyleIdx="0" presStyleCnt="4"/>
      <dgm:spPr/>
    </dgm:pt>
    <dgm:pt modelId="{A9B09C4F-0207-4516-864D-74B62C252309}" type="pres">
      <dgm:prSet presAssocID="{0F13A87C-7D01-46FA-B011-EF4D46BC33CA}" presName="c1text" presStyleLbl="node1" presStyleIdx="0" presStyleCnt="4">
        <dgm:presLayoutVars>
          <dgm:bulletEnabled val="1"/>
        </dgm:presLayoutVars>
      </dgm:prSet>
      <dgm:spPr/>
    </dgm:pt>
    <dgm:pt modelId="{B13EBA45-5E29-4A7E-9878-DE6A807080C3}" type="pres">
      <dgm:prSet presAssocID="{0F13A87C-7D01-46FA-B011-EF4D46BC33CA}" presName="comp2" presStyleCnt="0"/>
      <dgm:spPr/>
    </dgm:pt>
    <dgm:pt modelId="{A8EDB039-2EC9-4C6F-ADD2-1AF3AE1F9BBB}" type="pres">
      <dgm:prSet presAssocID="{0F13A87C-7D01-46FA-B011-EF4D46BC33CA}" presName="circle2" presStyleLbl="node1" presStyleIdx="1" presStyleCnt="4"/>
      <dgm:spPr/>
    </dgm:pt>
    <dgm:pt modelId="{8FD2F284-2021-433B-8B59-CBDC5A88195B}" type="pres">
      <dgm:prSet presAssocID="{0F13A87C-7D01-46FA-B011-EF4D46BC33CA}" presName="c2text" presStyleLbl="node1" presStyleIdx="1" presStyleCnt="4">
        <dgm:presLayoutVars>
          <dgm:bulletEnabled val="1"/>
        </dgm:presLayoutVars>
      </dgm:prSet>
      <dgm:spPr/>
    </dgm:pt>
    <dgm:pt modelId="{D230F4BC-B9B5-414D-8273-DC48337672D7}" type="pres">
      <dgm:prSet presAssocID="{0F13A87C-7D01-46FA-B011-EF4D46BC33CA}" presName="comp3" presStyleCnt="0"/>
      <dgm:spPr/>
    </dgm:pt>
    <dgm:pt modelId="{8EF08DB6-4A28-438C-B6DD-DFF4F29EB1DF}" type="pres">
      <dgm:prSet presAssocID="{0F13A87C-7D01-46FA-B011-EF4D46BC33CA}" presName="circle3" presStyleLbl="node1" presStyleIdx="2" presStyleCnt="4"/>
      <dgm:spPr/>
    </dgm:pt>
    <dgm:pt modelId="{C36B3FF3-B0D7-4CC6-984D-877C4550AB17}" type="pres">
      <dgm:prSet presAssocID="{0F13A87C-7D01-46FA-B011-EF4D46BC33CA}" presName="c3text" presStyleLbl="node1" presStyleIdx="2" presStyleCnt="4">
        <dgm:presLayoutVars>
          <dgm:bulletEnabled val="1"/>
        </dgm:presLayoutVars>
      </dgm:prSet>
      <dgm:spPr/>
    </dgm:pt>
    <dgm:pt modelId="{63BCBB51-A15C-4019-A2D8-67556FFFB759}" type="pres">
      <dgm:prSet presAssocID="{0F13A87C-7D01-46FA-B011-EF4D46BC33CA}" presName="comp4" presStyleCnt="0"/>
      <dgm:spPr/>
    </dgm:pt>
    <dgm:pt modelId="{953D83FC-B8A1-473A-9A70-2BEFCA2DEADB}" type="pres">
      <dgm:prSet presAssocID="{0F13A87C-7D01-46FA-B011-EF4D46BC33CA}" presName="circle4" presStyleLbl="node1" presStyleIdx="3" presStyleCnt="4"/>
      <dgm:spPr/>
    </dgm:pt>
    <dgm:pt modelId="{1493BC9A-2FFF-43E8-98FB-958CDDE9AC2C}" type="pres">
      <dgm:prSet presAssocID="{0F13A87C-7D01-46FA-B011-EF4D46BC33CA}" presName="c4text" presStyleLbl="node1" presStyleIdx="3" presStyleCnt="4">
        <dgm:presLayoutVars>
          <dgm:bulletEnabled val="1"/>
        </dgm:presLayoutVars>
      </dgm:prSet>
      <dgm:spPr/>
    </dgm:pt>
  </dgm:ptLst>
  <dgm:cxnLst>
    <dgm:cxn modelId="{F0720209-404A-49A9-B151-7E50B90981DA}" type="presOf" srcId="{0F13A87C-7D01-46FA-B011-EF4D46BC33CA}" destId="{6103474B-F140-4BB5-B87A-B9F997DF0355}" srcOrd="0" destOrd="0" presId="urn:microsoft.com/office/officeart/2005/8/layout/venn2"/>
    <dgm:cxn modelId="{CD16F569-C3D5-45F2-8100-E88A977A518C}" type="presOf" srcId="{677BE403-D747-4E5A-99FA-8BF7C4BD0317}" destId="{761D2AC4-366A-4E66-8346-FA2DB5D25208}" srcOrd="0" destOrd="0" presId="urn:microsoft.com/office/officeart/2005/8/layout/venn2"/>
    <dgm:cxn modelId="{2BEBA64B-4BB0-4620-B4B3-3B56F989A4E0}" srcId="{0F13A87C-7D01-46FA-B011-EF4D46BC33CA}" destId="{8C252F01-44E0-465C-AECF-BFCD1054AA18}" srcOrd="3" destOrd="0" parTransId="{A9C3E224-D9B8-4B8F-8EDC-5A5748FA6BC1}" sibTransId="{BB32F1C9-BA86-4F2B-926D-F9377B56DEAB}"/>
    <dgm:cxn modelId="{FD74B34D-C9FC-437E-9B46-22CF9B625311}" type="presOf" srcId="{146697B7-1DB5-4031-9AEF-343B50D6C2E5}" destId="{C36B3FF3-B0D7-4CC6-984D-877C4550AB17}" srcOrd="1" destOrd="0" presId="urn:microsoft.com/office/officeart/2005/8/layout/venn2"/>
    <dgm:cxn modelId="{930EB952-DB7A-4036-A626-6B8A277FF5D2}" type="presOf" srcId="{146697B7-1DB5-4031-9AEF-343B50D6C2E5}" destId="{8EF08DB6-4A28-438C-B6DD-DFF4F29EB1DF}" srcOrd="0" destOrd="0" presId="urn:microsoft.com/office/officeart/2005/8/layout/venn2"/>
    <dgm:cxn modelId="{C72DB974-E04E-442D-BD80-B02FBA94F459}" srcId="{0F13A87C-7D01-46FA-B011-EF4D46BC33CA}" destId="{677BE403-D747-4E5A-99FA-8BF7C4BD0317}" srcOrd="0" destOrd="0" parTransId="{BDCA8D43-8A83-4D66-8F54-46C890C040DA}" sibTransId="{A3CA3421-F318-47D7-964D-0FBC93A1140B}"/>
    <dgm:cxn modelId="{C40F7879-B5DD-449C-9678-A070A97120B8}" srcId="{0F13A87C-7D01-46FA-B011-EF4D46BC33CA}" destId="{3E305850-A76E-4C66-87AF-F5B0158B128E}" srcOrd="1" destOrd="0" parTransId="{B0D06C53-C21F-4E3A-9CFE-C05036A837B8}" sibTransId="{007627B9-B9BE-4153-9675-DCFDCB8430F0}"/>
    <dgm:cxn modelId="{9CEEA47C-2E9C-4742-BE98-8B84AD9F3E2A}" type="presOf" srcId="{677BE403-D747-4E5A-99FA-8BF7C4BD0317}" destId="{A9B09C4F-0207-4516-864D-74B62C252309}" srcOrd="1" destOrd="0" presId="urn:microsoft.com/office/officeart/2005/8/layout/venn2"/>
    <dgm:cxn modelId="{4E8E0D83-B99B-4556-BE91-00CEDE3C4648}" type="presOf" srcId="{3E305850-A76E-4C66-87AF-F5B0158B128E}" destId="{A8EDB039-2EC9-4C6F-ADD2-1AF3AE1F9BBB}" srcOrd="0" destOrd="0" presId="urn:microsoft.com/office/officeart/2005/8/layout/venn2"/>
    <dgm:cxn modelId="{00DBE589-C4BC-4221-9A5D-BF5C8CB26F74}" srcId="{0F13A87C-7D01-46FA-B011-EF4D46BC33CA}" destId="{146697B7-1DB5-4031-9AEF-343B50D6C2E5}" srcOrd="2" destOrd="0" parTransId="{4ECBFFCC-4F2D-4F34-AFEA-006E862B205E}" sibTransId="{EDEB879C-C2FA-4090-971E-9EA77940523E}"/>
    <dgm:cxn modelId="{786988D3-8C77-4DCF-A96D-2CD20B72430A}" type="presOf" srcId="{3E305850-A76E-4C66-87AF-F5B0158B128E}" destId="{8FD2F284-2021-433B-8B59-CBDC5A88195B}" srcOrd="1" destOrd="0" presId="urn:microsoft.com/office/officeart/2005/8/layout/venn2"/>
    <dgm:cxn modelId="{532E3ADB-26ED-4D73-9E97-D02A94EDCA81}" type="presOf" srcId="{8C252F01-44E0-465C-AECF-BFCD1054AA18}" destId="{953D83FC-B8A1-473A-9A70-2BEFCA2DEADB}" srcOrd="0" destOrd="0" presId="urn:microsoft.com/office/officeart/2005/8/layout/venn2"/>
    <dgm:cxn modelId="{9C4208F2-E371-4CB6-9E86-E506573BEC88}" type="presOf" srcId="{8C252F01-44E0-465C-AECF-BFCD1054AA18}" destId="{1493BC9A-2FFF-43E8-98FB-958CDDE9AC2C}" srcOrd="1" destOrd="0" presId="urn:microsoft.com/office/officeart/2005/8/layout/venn2"/>
    <dgm:cxn modelId="{7E988D6A-EEE1-49A0-BEB8-98448948F92D}" type="presParOf" srcId="{6103474B-F140-4BB5-B87A-B9F997DF0355}" destId="{47F42203-3070-4C16-9ED7-66B48F9D8545}" srcOrd="0" destOrd="0" presId="urn:microsoft.com/office/officeart/2005/8/layout/venn2"/>
    <dgm:cxn modelId="{08552891-76F7-42B6-B447-7E12D8E7290F}" type="presParOf" srcId="{47F42203-3070-4C16-9ED7-66B48F9D8545}" destId="{761D2AC4-366A-4E66-8346-FA2DB5D25208}" srcOrd="0" destOrd="0" presId="urn:microsoft.com/office/officeart/2005/8/layout/venn2"/>
    <dgm:cxn modelId="{EC88BCDB-1B3C-4AD8-AD52-ADDC005CC030}" type="presParOf" srcId="{47F42203-3070-4C16-9ED7-66B48F9D8545}" destId="{A9B09C4F-0207-4516-864D-74B62C252309}" srcOrd="1" destOrd="0" presId="urn:microsoft.com/office/officeart/2005/8/layout/venn2"/>
    <dgm:cxn modelId="{01539B70-A360-40F6-82AE-CD8EFF7E7965}" type="presParOf" srcId="{6103474B-F140-4BB5-B87A-B9F997DF0355}" destId="{B13EBA45-5E29-4A7E-9878-DE6A807080C3}" srcOrd="1" destOrd="0" presId="urn:microsoft.com/office/officeart/2005/8/layout/venn2"/>
    <dgm:cxn modelId="{62970364-E9E4-4079-91EF-3FA65400F32C}" type="presParOf" srcId="{B13EBA45-5E29-4A7E-9878-DE6A807080C3}" destId="{A8EDB039-2EC9-4C6F-ADD2-1AF3AE1F9BBB}" srcOrd="0" destOrd="0" presId="urn:microsoft.com/office/officeart/2005/8/layout/venn2"/>
    <dgm:cxn modelId="{534C7D60-BA57-4C35-B1FC-F8BDBAFC380B}" type="presParOf" srcId="{B13EBA45-5E29-4A7E-9878-DE6A807080C3}" destId="{8FD2F284-2021-433B-8B59-CBDC5A88195B}" srcOrd="1" destOrd="0" presId="urn:microsoft.com/office/officeart/2005/8/layout/venn2"/>
    <dgm:cxn modelId="{F8069D2E-01C2-42C6-9B75-0F0DC6BCF438}" type="presParOf" srcId="{6103474B-F140-4BB5-B87A-B9F997DF0355}" destId="{D230F4BC-B9B5-414D-8273-DC48337672D7}" srcOrd="2" destOrd="0" presId="urn:microsoft.com/office/officeart/2005/8/layout/venn2"/>
    <dgm:cxn modelId="{106194F2-D5E7-407B-A2BF-89FC339260A1}" type="presParOf" srcId="{D230F4BC-B9B5-414D-8273-DC48337672D7}" destId="{8EF08DB6-4A28-438C-B6DD-DFF4F29EB1DF}" srcOrd="0" destOrd="0" presId="urn:microsoft.com/office/officeart/2005/8/layout/venn2"/>
    <dgm:cxn modelId="{80D6A948-5F2E-46B1-808C-BABF06032CE5}" type="presParOf" srcId="{D230F4BC-B9B5-414D-8273-DC48337672D7}" destId="{C36B3FF3-B0D7-4CC6-984D-877C4550AB17}" srcOrd="1" destOrd="0" presId="urn:microsoft.com/office/officeart/2005/8/layout/venn2"/>
    <dgm:cxn modelId="{BAD81AAC-8393-46B8-B7E3-F78885522D34}" type="presParOf" srcId="{6103474B-F140-4BB5-B87A-B9F997DF0355}" destId="{63BCBB51-A15C-4019-A2D8-67556FFFB759}" srcOrd="3" destOrd="0" presId="urn:microsoft.com/office/officeart/2005/8/layout/venn2"/>
    <dgm:cxn modelId="{0BB10EE3-E867-4D18-999A-D232A64ED72A}" type="presParOf" srcId="{63BCBB51-A15C-4019-A2D8-67556FFFB759}" destId="{953D83FC-B8A1-473A-9A70-2BEFCA2DEADB}" srcOrd="0" destOrd="0" presId="urn:microsoft.com/office/officeart/2005/8/layout/venn2"/>
    <dgm:cxn modelId="{5EAE723B-D8A0-41B8-BD55-02E039A88052}" type="presParOf" srcId="{63BCBB51-A15C-4019-A2D8-67556FFFB759}" destId="{1493BC9A-2FFF-43E8-98FB-958CDDE9AC2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94A128-5814-420B-A6C6-CB228FA87F69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5BFE9A6-4098-4347-A4D3-B68F6F605BCC}">
      <dgm:prSet phldrT="[Text]"/>
      <dgm:spPr/>
      <dgm:t>
        <a:bodyPr/>
        <a:lstStyle/>
        <a:p>
          <a:r>
            <a:rPr lang="bg-BG" dirty="0"/>
            <a:t>Несъзнавано</a:t>
          </a:r>
        </a:p>
        <a:p>
          <a:r>
            <a:rPr lang="bg-BG" dirty="0"/>
            <a:t>желание</a:t>
          </a:r>
        </a:p>
        <a:p>
          <a:r>
            <a:rPr lang="bg-BG" dirty="0"/>
            <a:t>Несъзнавани</a:t>
          </a:r>
        </a:p>
        <a:p>
          <a:r>
            <a:rPr lang="bg-BG" dirty="0" err="1"/>
            <a:t>фантазми</a:t>
          </a:r>
          <a:r>
            <a:rPr lang="bg-BG" dirty="0"/>
            <a:t> </a:t>
          </a:r>
          <a:endParaRPr lang="en-US" dirty="0"/>
        </a:p>
      </dgm:t>
    </dgm:pt>
    <dgm:pt modelId="{2F29160C-8A2E-4DED-B1F1-17566F2252F0}" type="parTrans" cxnId="{EC680D6A-4A33-42C5-A36C-D88290A27EF5}">
      <dgm:prSet/>
      <dgm:spPr/>
      <dgm:t>
        <a:bodyPr/>
        <a:lstStyle/>
        <a:p>
          <a:endParaRPr lang="en-US"/>
        </a:p>
      </dgm:t>
    </dgm:pt>
    <dgm:pt modelId="{BB042E71-3515-40D3-B00A-615F4FE5AA66}" type="sibTrans" cxnId="{EC680D6A-4A33-42C5-A36C-D88290A27EF5}">
      <dgm:prSet/>
      <dgm:spPr/>
      <dgm:t>
        <a:bodyPr/>
        <a:lstStyle/>
        <a:p>
          <a:endParaRPr lang="en-US"/>
        </a:p>
      </dgm:t>
    </dgm:pt>
    <dgm:pt modelId="{2154C88E-CD38-408A-A62E-CC52B85B83E0}">
      <dgm:prSet phldrT="[Text]"/>
      <dgm:spPr/>
      <dgm:t>
        <a:bodyPr/>
        <a:lstStyle/>
        <a:p>
          <a:r>
            <a:rPr lang="bg-BG" dirty="0" err="1"/>
            <a:t>Иденти</a:t>
          </a:r>
          <a:endParaRPr lang="bg-BG" dirty="0"/>
        </a:p>
        <a:p>
          <a:r>
            <a:rPr lang="bg-BG" dirty="0" err="1"/>
            <a:t>фикации</a:t>
          </a:r>
          <a:endParaRPr lang="en-US" dirty="0"/>
        </a:p>
      </dgm:t>
    </dgm:pt>
    <dgm:pt modelId="{B7822A3A-CCDC-45A8-9CF4-1081523F118E}" type="parTrans" cxnId="{05CC8AC8-7477-4C33-BEC9-911636A6460A}">
      <dgm:prSet/>
      <dgm:spPr/>
      <dgm:t>
        <a:bodyPr/>
        <a:lstStyle/>
        <a:p>
          <a:endParaRPr lang="en-US"/>
        </a:p>
      </dgm:t>
    </dgm:pt>
    <dgm:pt modelId="{5C2DE72A-E191-432B-A323-380D5593F49D}" type="sibTrans" cxnId="{05CC8AC8-7477-4C33-BEC9-911636A6460A}">
      <dgm:prSet/>
      <dgm:spPr/>
      <dgm:t>
        <a:bodyPr/>
        <a:lstStyle/>
        <a:p>
          <a:endParaRPr lang="en-US"/>
        </a:p>
      </dgm:t>
    </dgm:pt>
    <dgm:pt modelId="{0BE09535-D2C6-46C1-91C7-6DCBF56B9D2B}">
      <dgm:prSet phldrT="[Text]"/>
      <dgm:spPr/>
      <dgm:t>
        <a:bodyPr/>
        <a:lstStyle/>
        <a:p>
          <a:r>
            <a:rPr lang="bg-BG" dirty="0"/>
            <a:t>Защити</a:t>
          </a:r>
          <a:endParaRPr lang="en-US" dirty="0"/>
        </a:p>
      </dgm:t>
    </dgm:pt>
    <dgm:pt modelId="{C7D38851-28CF-4A4F-B5DB-2DFE98E35C4A}" type="parTrans" cxnId="{423CD304-1D63-4112-B61B-40470324DFA1}">
      <dgm:prSet/>
      <dgm:spPr/>
      <dgm:t>
        <a:bodyPr/>
        <a:lstStyle/>
        <a:p>
          <a:endParaRPr lang="en-US"/>
        </a:p>
      </dgm:t>
    </dgm:pt>
    <dgm:pt modelId="{8BE3699E-88C3-450D-B9A8-0D286B033902}" type="sibTrans" cxnId="{423CD304-1D63-4112-B61B-40470324DFA1}">
      <dgm:prSet/>
      <dgm:spPr/>
      <dgm:t>
        <a:bodyPr/>
        <a:lstStyle/>
        <a:p>
          <a:endParaRPr lang="en-US"/>
        </a:p>
      </dgm:t>
    </dgm:pt>
    <dgm:pt modelId="{325C170C-900D-4A53-B936-DBB81FBF6AC6}">
      <dgm:prSet phldrT="[Text]"/>
      <dgm:spPr/>
      <dgm:t>
        <a:bodyPr/>
        <a:lstStyle/>
        <a:p>
          <a:r>
            <a:rPr lang="bg-BG" dirty="0"/>
            <a:t>Вътрешни обекти</a:t>
          </a:r>
          <a:endParaRPr lang="en-US" dirty="0"/>
        </a:p>
      </dgm:t>
    </dgm:pt>
    <dgm:pt modelId="{D06ABACD-B3F7-4853-AB66-7C8F93994D2C}" type="parTrans" cxnId="{2830B215-44D5-41AC-833F-88137B9DCC69}">
      <dgm:prSet/>
      <dgm:spPr/>
      <dgm:t>
        <a:bodyPr/>
        <a:lstStyle/>
        <a:p>
          <a:endParaRPr lang="en-US"/>
        </a:p>
      </dgm:t>
    </dgm:pt>
    <dgm:pt modelId="{402A4DD2-9176-42E6-ABE8-5B8582E102ED}" type="sibTrans" cxnId="{2830B215-44D5-41AC-833F-88137B9DCC69}">
      <dgm:prSet/>
      <dgm:spPr/>
      <dgm:t>
        <a:bodyPr/>
        <a:lstStyle/>
        <a:p>
          <a:endParaRPr lang="en-US"/>
        </a:p>
      </dgm:t>
    </dgm:pt>
    <dgm:pt modelId="{4F8594C4-7DE3-4A65-97CD-9956601A8E2A}">
      <dgm:prSet phldrT="[Text]"/>
      <dgm:spPr/>
      <dgm:t>
        <a:bodyPr/>
        <a:lstStyle/>
        <a:p>
          <a:r>
            <a:rPr lang="bg-BG" dirty="0"/>
            <a:t>Забрани </a:t>
          </a:r>
          <a:endParaRPr lang="en-US" dirty="0"/>
        </a:p>
      </dgm:t>
    </dgm:pt>
    <dgm:pt modelId="{A63E882E-03E4-489F-B137-120EC4215DE5}" type="parTrans" cxnId="{4D238800-53B0-4184-B11C-82757B9D8434}">
      <dgm:prSet/>
      <dgm:spPr/>
      <dgm:t>
        <a:bodyPr/>
        <a:lstStyle/>
        <a:p>
          <a:endParaRPr lang="en-US"/>
        </a:p>
      </dgm:t>
    </dgm:pt>
    <dgm:pt modelId="{39FB79FB-954C-49F5-B40D-404595940BEE}" type="sibTrans" cxnId="{4D238800-53B0-4184-B11C-82757B9D8434}">
      <dgm:prSet/>
      <dgm:spPr/>
      <dgm:t>
        <a:bodyPr/>
        <a:lstStyle/>
        <a:p>
          <a:endParaRPr lang="en-US"/>
        </a:p>
      </dgm:t>
    </dgm:pt>
    <dgm:pt modelId="{EF50CC77-7DE4-4D57-9B76-50989FF6B039}" type="pres">
      <dgm:prSet presAssocID="{7D94A128-5814-420B-A6C6-CB228FA87F69}" presName="composite" presStyleCnt="0">
        <dgm:presLayoutVars>
          <dgm:chMax val="1"/>
          <dgm:dir/>
          <dgm:resizeHandles val="exact"/>
        </dgm:presLayoutVars>
      </dgm:prSet>
      <dgm:spPr/>
    </dgm:pt>
    <dgm:pt modelId="{A25A19B7-314D-4F17-B1CF-AA7B5DD64F26}" type="pres">
      <dgm:prSet presAssocID="{7D94A128-5814-420B-A6C6-CB228FA87F69}" presName="radial" presStyleCnt="0">
        <dgm:presLayoutVars>
          <dgm:animLvl val="ctr"/>
        </dgm:presLayoutVars>
      </dgm:prSet>
      <dgm:spPr/>
    </dgm:pt>
    <dgm:pt modelId="{4C62C1BE-BBC7-4ECF-B209-E72170E101F1}" type="pres">
      <dgm:prSet presAssocID="{55BFE9A6-4098-4347-A4D3-B68F6F605BCC}" presName="centerShape" presStyleLbl="vennNode1" presStyleIdx="0" presStyleCnt="5" custLinFactNeighborX="416" custLinFactNeighborY="-496"/>
      <dgm:spPr/>
    </dgm:pt>
    <dgm:pt modelId="{9362C12D-6B66-4933-96A6-333503C1F89B}" type="pres">
      <dgm:prSet presAssocID="{2154C88E-CD38-408A-A62E-CC52B85B83E0}" presName="node" presStyleLbl="vennNode1" presStyleIdx="1" presStyleCnt="5">
        <dgm:presLayoutVars>
          <dgm:bulletEnabled val="1"/>
        </dgm:presLayoutVars>
      </dgm:prSet>
      <dgm:spPr/>
    </dgm:pt>
    <dgm:pt modelId="{B1126501-B265-4BE3-A3A5-05D4B17B99F6}" type="pres">
      <dgm:prSet presAssocID="{0BE09535-D2C6-46C1-91C7-6DCBF56B9D2B}" presName="node" presStyleLbl="vennNode1" presStyleIdx="2" presStyleCnt="5">
        <dgm:presLayoutVars>
          <dgm:bulletEnabled val="1"/>
        </dgm:presLayoutVars>
      </dgm:prSet>
      <dgm:spPr/>
    </dgm:pt>
    <dgm:pt modelId="{15861D84-CEBC-4996-9FA3-3F94080AF75D}" type="pres">
      <dgm:prSet presAssocID="{325C170C-900D-4A53-B936-DBB81FBF6AC6}" presName="node" presStyleLbl="vennNode1" presStyleIdx="3" presStyleCnt="5">
        <dgm:presLayoutVars>
          <dgm:bulletEnabled val="1"/>
        </dgm:presLayoutVars>
      </dgm:prSet>
      <dgm:spPr/>
    </dgm:pt>
    <dgm:pt modelId="{BFA3A318-6183-441E-A483-1901D08B18A1}" type="pres">
      <dgm:prSet presAssocID="{4F8594C4-7DE3-4A65-97CD-9956601A8E2A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D238800-53B0-4184-B11C-82757B9D8434}" srcId="{55BFE9A6-4098-4347-A4D3-B68F6F605BCC}" destId="{4F8594C4-7DE3-4A65-97CD-9956601A8E2A}" srcOrd="3" destOrd="0" parTransId="{A63E882E-03E4-489F-B137-120EC4215DE5}" sibTransId="{39FB79FB-954C-49F5-B40D-404595940BEE}"/>
    <dgm:cxn modelId="{423CD304-1D63-4112-B61B-40470324DFA1}" srcId="{55BFE9A6-4098-4347-A4D3-B68F6F605BCC}" destId="{0BE09535-D2C6-46C1-91C7-6DCBF56B9D2B}" srcOrd="1" destOrd="0" parTransId="{C7D38851-28CF-4A4F-B5DB-2DFE98E35C4A}" sibTransId="{8BE3699E-88C3-450D-B9A8-0D286B033902}"/>
    <dgm:cxn modelId="{2830B215-44D5-41AC-833F-88137B9DCC69}" srcId="{55BFE9A6-4098-4347-A4D3-B68F6F605BCC}" destId="{325C170C-900D-4A53-B936-DBB81FBF6AC6}" srcOrd="2" destOrd="0" parTransId="{D06ABACD-B3F7-4853-AB66-7C8F93994D2C}" sibTransId="{402A4DD2-9176-42E6-ABE8-5B8582E102ED}"/>
    <dgm:cxn modelId="{4F783017-066B-4D6A-B45B-87E43F400EA1}" type="presOf" srcId="{325C170C-900D-4A53-B936-DBB81FBF6AC6}" destId="{15861D84-CEBC-4996-9FA3-3F94080AF75D}" srcOrd="0" destOrd="0" presId="urn:microsoft.com/office/officeart/2005/8/layout/radial3"/>
    <dgm:cxn modelId="{3BEAF15E-3B72-4161-B077-EAFA64525471}" type="presOf" srcId="{7D94A128-5814-420B-A6C6-CB228FA87F69}" destId="{EF50CC77-7DE4-4D57-9B76-50989FF6B039}" srcOrd="0" destOrd="0" presId="urn:microsoft.com/office/officeart/2005/8/layout/radial3"/>
    <dgm:cxn modelId="{3A502663-5A15-474B-9857-6EA35CB23287}" type="presOf" srcId="{2154C88E-CD38-408A-A62E-CC52B85B83E0}" destId="{9362C12D-6B66-4933-96A6-333503C1F89B}" srcOrd="0" destOrd="0" presId="urn:microsoft.com/office/officeart/2005/8/layout/radial3"/>
    <dgm:cxn modelId="{EC680D6A-4A33-42C5-A36C-D88290A27EF5}" srcId="{7D94A128-5814-420B-A6C6-CB228FA87F69}" destId="{55BFE9A6-4098-4347-A4D3-B68F6F605BCC}" srcOrd="0" destOrd="0" parTransId="{2F29160C-8A2E-4DED-B1F1-17566F2252F0}" sibTransId="{BB042E71-3515-40D3-B00A-615F4FE5AA66}"/>
    <dgm:cxn modelId="{A88E5A88-7012-4DD9-91B7-B97F9546FD69}" type="presOf" srcId="{55BFE9A6-4098-4347-A4D3-B68F6F605BCC}" destId="{4C62C1BE-BBC7-4ECF-B209-E72170E101F1}" srcOrd="0" destOrd="0" presId="urn:microsoft.com/office/officeart/2005/8/layout/radial3"/>
    <dgm:cxn modelId="{DED62EBB-E84C-4F15-8CB7-705C828CE754}" type="presOf" srcId="{0BE09535-D2C6-46C1-91C7-6DCBF56B9D2B}" destId="{B1126501-B265-4BE3-A3A5-05D4B17B99F6}" srcOrd="0" destOrd="0" presId="urn:microsoft.com/office/officeart/2005/8/layout/radial3"/>
    <dgm:cxn modelId="{05CC8AC8-7477-4C33-BEC9-911636A6460A}" srcId="{55BFE9A6-4098-4347-A4D3-B68F6F605BCC}" destId="{2154C88E-CD38-408A-A62E-CC52B85B83E0}" srcOrd="0" destOrd="0" parTransId="{B7822A3A-CCDC-45A8-9CF4-1081523F118E}" sibTransId="{5C2DE72A-E191-432B-A323-380D5593F49D}"/>
    <dgm:cxn modelId="{BA8F12F8-4ABD-4A0D-AA64-6067149B5128}" type="presOf" srcId="{4F8594C4-7DE3-4A65-97CD-9956601A8E2A}" destId="{BFA3A318-6183-441E-A483-1901D08B18A1}" srcOrd="0" destOrd="0" presId="urn:microsoft.com/office/officeart/2005/8/layout/radial3"/>
    <dgm:cxn modelId="{9D8B0989-086C-4D15-BAD3-A0F5A048A2A3}" type="presParOf" srcId="{EF50CC77-7DE4-4D57-9B76-50989FF6B039}" destId="{A25A19B7-314D-4F17-B1CF-AA7B5DD64F26}" srcOrd="0" destOrd="0" presId="urn:microsoft.com/office/officeart/2005/8/layout/radial3"/>
    <dgm:cxn modelId="{FDDF8ED5-92EE-4598-A182-A4D6C3AD0542}" type="presParOf" srcId="{A25A19B7-314D-4F17-B1CF-AA7B5DD64F26}" destId="{4C62C1BE-BBC7-4ECF-B209-E72170E101F1}" srcOrd="0" destOrd="0" presId="urn:microsoft.com/office/officeart/2005/8/layout/radial3"/>
    <dgm:cxn modelId="{306D7D75-1FEE-4034-AA90-AF6FEE7C103A}" type="presParOf" srcId="{A25A19B7-314D-4F17-B1CF-AA7B5DD64F26}" destId="{9362C12D-6B66-4933-96A6-333503C1F89B}" srcOrd="1" destOrd="0" presId="urn:microsoft.com/office/officeart/2005/8/layout/radial3"/>
    <dgm:cxn modelId="{6D1963E3-410C-4CED-B1BE-C845CD5321C4}" type="presParOf" srcId="{A25A19B7-314D-4F17-B1CF-AA7B5DD64F26}" destId="{B1126501-B265-4BE3-A3A5-05D4B17B99F6}" srcOrd="2" destOrd="0" presId="urn:microsoft.com/office/officeart/2005/8/layout/radial3"/>
    <dgm:cxn modelId="{9A90C7DA-52D3-4F63-9EE0-8CE564204E2C}" type="presParOf" srcId="{A25A19B7-314D-4F17-B1CF-AA7B5DD64F26}" destId="{15861D84-CEBC-4996-9FA3-3F94080AF75D}" srcOrd="3" destOrd="0" presId="urn:microsoft.com/office/officeart/2005/8/layout/radial3"/>
    <dgm:cxn modelId="{9A4701BE-A879-4637-9E24-54194EA730F0}" type="presParOf" srcId="{A25A19B7-314D-4F17-B1CF-AA7B5DD64F26}" destId="{BFA3A318-6183-441E-A483-1901D08B1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EA436E-9515-4A37-88D9-2464B75E0D64}" type="doc">
      <dgm:prSet loTypeId="urn:microsoft.com/office/officeart/2005/8/layout/arrow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069D2FD-459B-45DB-8678-9EC2F07A0C79}">
      <dgm:prSet phldrT="[Text]" custT="1"/>
      <dgm:spPr/>
      <dgm:t>
        <a:bodyPr/>
        <a:lstStyle/>
        <a:p>
          <a:r>
            <a:rPr lang="bg-BG" sz="1200" b="1" i="0" dirty="0"/>
            <a:t>Субект</a:t>
          </a:r>
        </a:p>
        <a:p>
          <a:endParaRPr lang="en-US" sz="1200" b="1" dirty="0"/>
        </a:p>
        <a:p>
          <a:r>
            <a:rPr lang="bg-BG" sz="1200" b="1" dirty="0"/>
            <a:t>(</a:t>
          </a:r>
          <a:r>
            <a:rPr lang="bg-BG" sz="1200" b="1" dirty="0" err="1"/>
            <a:t>интра</a:t>
          </a:r>
          <a:endParaRPr lang="bg-BG" sz="1200" b="1" dirty="0"/>
        </a:p>
        <a:p>
          <a:r>
            <a:rPr lang="bg-BG" sz="1200" b="1" dirty="0" err="1"/>
            <a:t>пси</a:t>
          </a:r>
          <a:endParaRPr lang="bg-BG" sz="1200" b="1" dirty="0"/>
        </a:p>
        <a:p>
          <a:r>
            <a:rPr lang="bg-BG" sz="1200" b="1" dirty="0"/>
            <a:t>хич</a:t>
          </a:r>
        </a:p>
        <a:p>
          <a:r>
            <a:rPr lang="bg-BG" sz="1200" b="1" dirty="0"/>
            <a:t>но)</a:t>
          </a:r>
        </a:p>
        <a:p>
          <a:endParaRPr lang="bg-BG" sz="700" b="1" dirty="0"/>
        </a:p>
        <a:p>
          <a:r>
            <a:rPr lang="bg-BG" sz="700" b="1" dirty="0"/>
            <a:t> </a:t>
          </a:r>
          <a:endParaRPr lang="en-US" sz="700" b="1" dirty="0"/>
        </a:p>
      </dgm:t>
    </dgm:pt>
    <dgm:pt modelId="{682D50E5-EFF9-4DC8-BC30-C113B1E98A8D}" type="parTrans" cxnId="{34D9E2F1-9B20-4BAD-8D7C-A0BF61926B65}">
      <dgm:prSet/>
      <dgm:spPr/>
      <dgm:t>
        <a:bodyPr/>
        <a:lstStyle/>
        <a:p>
          <a:endParaRPr lang="en-US"/>
        </a:p>
      </dgm:t>
    </dgm:pt>
    <dgm:pt modelId="{54DCD957-63F7-493F-A952-D84E79B36D23}" type="sibTrans" cxnId="{34D9E2F1-9B20-4BAD-8D7C-A0BF61926B65}">
      <dgm:prSet/>
      <dgm:spPr/>
      <dgm:t>
        <a:bodyPr/>
        <a:lstStyle/>
        <a:p>
          <a:endParaRPr lang="en-US"/>
        </a:p>
      </dgm:t>
    </dgm:pt>
    <dgm:pt modelId="{A7C6886F-9223-4AAC-86D4-9051C9D930DB}">
      <dgm:prSet phldrT="[Text]" custT="1"/>
      <dgm:spPr/>
      <dgm:t>
        <a:bodyPr/>
        <a:lstStyle/>
        <a:p>
          <a:r>
            <a:rPr lang="bg-BG" sz="1200" b="1" dirty="0"/>
            <a:t>Несъзнавано</a:t>
          </a:r>
          <a:endParaRPr lang="en-US" sz="1200" b="1" dirty="0"/>
        </a:p>
      </dgm:t>
    </dgm:pt>
    <dgm:pt modelId="{DB3AE7B6-7F23-4E04-A3E4-B95FB24A4DCE}" type="parTrans" cxnId="{47383A15-38D2-4CD9-8F77-0402AACD56A6}">
      <dgm:prSet/>
      <dgm:spPr/>
      <dgm:t>
        <a:bodyPr/>
        <a:lstStyle/>
        <a:p>
          <a:endParaRPr lang="en-US"/>
        </a:p>
      </dgm:t>
    </dgm:pt>
    <dgm:pt modelId="{3B4EB134-6BAB-4D10-B097-30059E860200}" type="sibTrans" cxnId="{47383A15-38D2-4CD9-8F77-0402AACD56A6}">
      <dgm:prSet/>
      <dgm:spPr/>
      <dgm:t>
        <a:bodyPr/>
        <a:lstStyle/>
        <a:p>
          <a:endParaRPr lang="en-US"/>
        </a:p>
      </dgm:t>
    </dgm:pt>
    <dgm:pt modelId="{65605113-0A07-4EB1-BCFD-2214C20FA3E9}">
      <dgm:prSet phldrT="[Text]"/>
      <dgm:spPr/>
      <dgm:t>
        <a:bodyPr/>
        <a:lstStyle/>
        <a:p>
          <a:endParaRPr lang="bg-BG" b="1" dirty="0"/>
        </a:p>
        <a:p>
          <a:endParaRPr lang="bg-BG" b="1" dirty="0"/>
        </a:p>
        <a:p>
          <a:r>
            <a:rPr lang="bg-BG" b="1" dirty="0"/>
            <a:t>(</a:t>
          </a:r>
          <a:r>
            <a:rPr lang="bg-BG" b="1" dirty="0" err="1"/>
            <a:t>интер</a:t>
          </a:r>
          <a:endParaRPr lang="bg-BG" b="1" dirty="0"/>
        </a:p>
        <a:p>
          <a:r>
            <a:rPr lang="bg-BG" b="1" dirty="0"/>
            <a:t>субект</a:t>
          </a:r>
        </a:p>
        <a:p>
          <a:r>
            <a:rPr lang="bg-BG" b="1" dirty="0" err="1"/>
            <a:t>ивно</a:t>
          </a:r>
          <a:r>
            <a:rPr lang="bg-BG" b="1" dirty="0"/>
            <a:t>)</a:t>
          </a:r>
        </a:p>
        <a:p>
          <a:endParaRPr lang="bg-BG" b="1" dirty="0"/>
        </a:p>
        <a:p>
          <a:r>
            <a:rPr lang="bg-BG" b="1" dirty="0"/>
            <a:t>Група </a:t>
          </a:r>
          <a:endParaRPr lang="en-US" b="1" dirty="0"/>
        </a:p>
      </dgm:t>
    </dgm:pt>
    <dgm:pt modelId="{A33E76AF-456D-4D80-BE43-30598AC72E30}" type="parTrans" cxnId="{98DA9798-54F3-464F-97B6-0284A43567AE}">
      <dgm:prSet/>
      <dgm:spPr/>
      <dgm:t>
        <a:bodyPr/>
        <a:lstStyle/>
        <a:p>
          <a:endParaRPr lang="en-US"/>
        </a:p>
      </dgm:t>
    </dgm:pt>
    <dgm:pt modelId="{15449A76-B310-4E50-A4C6-3543835039A9}" type="sibTrans" cxnId="{98DA9798-54F3-464F-97B6-0284A43567AE}">
      <dgm:prSet/>
      <dgm:spPr/>
      <dgm:t>
        <a:bodyPr/>
        <a:lstStyle/>
        <a:p>
          <a:endParaRPr lang="en-US"/>
        </a:p>
      </dgm:t>
    </dgm:pt>
    <dgm:pt modelId="{9BB3CFBF-F6DD-4847-A03B-46281E2783B9}">
      <dgm:prSet phldrT="[Text]" custT="1"/>
      <dgm:spPr/>
      <dgm:t>
        <a:bodyPr/>
        <a:lstStyle/>
        <a:p>
          <a:r>
            <a:rPr lang="bg-BG" sz="1200" b="1" dirty="0"/>
            <a:t>Съзнавано</a:t>
          </a:r>
          <a:endParaRPr lang="en-US" sz="1200" b="1" dirty="0"/>
        </a:p>
      </dgm:t>
    </dgm:pt>
    <dgm:pt modelId="{0386E3B1-2AB1-42FB-801A-AEA78EF1D6EB}" type="parTrans" cxnId="{19A0D90C-C45C-43F8-A732-A68E28D5BFF5}">
      <dgm:prSet/>
      <dgm:spPr/>
      <dgm:t>
        <a:bodyPr/>
        <a:lstStyle/>
        <a:p>
          <a:endParaRPr lang="en-US"/>
        </a:p>
      </dgm:t>
    </dgm:pt>
    <dgm:pt modelId="{2F01471C-FA6D-4627-BD0E-9115B4715879}" type="sibTrans" cxnId="{19A0D90C-C45C-43F8-A732-A68E28D5BFF5}">
      <dgm:prSet/>
      <dgm:spPr/>
      <dgm:t>
        <a:bodyPr/>
        <a:lstStyle/>
        <a:p>
          <a:endParaRPr lang="en-US"/>
        </a:p>
      </dgm:t>
    </dgm:pt>
    <dgm:pt modelId="{0E711397-2BF7-4390-AAF1-42E37022D86B}" type="pres">
      <dgm:prSet presAssocID="{38EA436E-9515-4A37-88D9-2464B75E0D64}" presName="cycle" presStyleCnt="0">
        <dgm:presLayoutVars>
          <dgm:dir/>
          <dgm:resizeHandles val="exact"/>
        </dgm:presLayoutVars>
      </dgm:prSet>
      <dgm:spPr/>
    </dgm:pt>
    <dgm:pt modelId="{175A5D27-2F58-4916-8ADC-1C4285FE01D7}" type="pres">
      <dgm:prSet presAssocID="{0069D2FD-459B-45DB-8678-9EC2F07A0C79}" presName="arrow" presStyleLbl="node1" presStyleIdx="0" presStyleCnt="4" custScaleX="60051" custRadScaleRad="38795" custRadScaleInc="2">
        <dgm:presLayoutVars>
          <dgm:bulletEnabled val="1"/>
        </dgm:presLayoutVars>
      </dgm:prSet>
      <dgm:spPr/>
    </dgm:pt>
    <dgm:pt modelId="{BC2C4B8B-77CF-4FC1-90B8-D665E448BB15}" type="pres">
      <dgm:prSet presAssocID="{A7C6886F-9223-4AAC-86D4-9051C9D930DB}" presName="arrow" presStyleLbl="node1" presStyleIdx="1" presStyleCnt="4" custScaleX="46678" custRadScaleRad="89781" custRadScaleInc="17827">
        <dgm:presLayoutVars>
          <dgm:bulletEnabled val="1"/>
        </dgm:presLayoutVars>
      </dgm:prSet>
      <dgm:spPr/>
    </dgm:pt>
    <dgm:pt modelId="{C1AD5FAE-0C3D-4DBD-A649-B15C517C2FAA}" type="pres">
      <dgm:prSet presAssocID="{65605113-0A07-4EB1-BCFD-2214C20FA3E9}" presName="arrow" presStyleLbl="node1" presStyleIdx="2" presStyleCnt="4" custScaleX="60024" custRadScaleRad="91217" custRadScaleInc="-12">
        <dgm:presLayoutVars>
          <dgm:bulletEnabled val="1"/>
        </dgm:presLayoutVars>
      </dgm:prSet>
      <dgm:spPr/>
    </dgm:pt>
    <dgm:pt modelId="{70A1E820-DC76-496A-BA91-33A4A968FECD}" type="pres">
      <dgm:prSet presAssocID="{9BB3CFBF-F6DD-4847-A03B-46281E2783B9}" presName="arrow" presStyleLbl="node1" presStyleIdx="3" presStyleCnt="4" custScaleX="46675" custRadScaleRad="89655" custRadScaleInc="-17851">
        <dgm:presLayoutVars>
          <dgm:bulletEnabled val="1"/>
        </dgm:presLayoutVars>
      </dgm:prSet>
      <dgm:spPr/>
    </dgm:pt>
  </dgm:ptLst>
  <dgm:cxnLst>
    <dgm:cxn modelId="{19A0D90C-C45C-43F8-A732-A68E28D5BFF5}" srcId="{38EA436E-9515-4A37-88D9-2464B75E0D64}" destId="{9BB3CFBF-F6DD-4847-A03B-46281E2783B9}" srcOrd="3" destOrd="0" parTransId="{0386E3B1-2AB1-42FB-801A-AEA78EF1D6EB}" sibTransId="{2F01471C-FA6D-4627-BD0E-9115B4715879}"/>
    <dgm:cxn modelId="{47383A15-38D2-4CD9-8F77-0402AACD56A6}" srcId="{38EA436E-9515-4A37-88D9-2464B75E0D64}" destId="{A7C6886F-9223-4AAC-86D4-9051C9D930DB}" srcOrd="1" destOrd="0" parTransId="{DB3AE7B6-7F23-4E04-A3E4-B95FB24A4DCE}" sibTransId="{3B4EB134-6BAB-4D10-B097-30059E860200}"/>
    <dgm:cxn modelId="{10D68A17-C8E3-44E6-9CE7-2A7B115598F2}" type="presOf" srcId="{65605113-0A07-4EB1-BCFD-2214C20FA3E9}" destId="{C1AD5FAE-0C3D-4DBD-A649-B15C517C2FAA}" srcOrd="0" destOrd="0" presId="urn:microsoft.com/office/officeart/2005/8/layout/arrow1"/>
    <dgm:cxn modelId="{E9E91C3C-42FA-4A67-982D-1FB98E635F81}" type="presOf" srcId="{9BB3CFBF-F6DD-4847-A03B-46281E2783B9}" destId="{70A1E820-DC76-496A-BA91-33A4A968FECD}" srcOrd="0" destOrd="0" presId="urn:microsoft.com/office/officeart/2005/8/layout/arrow1"/>
    <dgm:cxn modelId="{543DBB8D-5F05-4202-8170-34F4C739CEEB}" type="presOf" srcId="{A7C6886F-9223-4AAC-86D4-9051C9D930DB}" destId="{BC2C4B8B-77CF-4FC1-90B8-D665E448BB15}" srcOrd="0" destOrd="0" presId="urn:microsoft.com/office/officeart/2005/8/layout/arrow1"/>
    <dgm:cxn modelId="{14ECCC97-0EBC-4DAA-AB5D-4CF67128DD8E}" type="presOf" srcId="{0069D2FD-459B-45DB-8678-9EC2F07A0C79}" destId="{175A5D27-2F58-4916-8ADC-1C4285FE01D7}" srcOrd="0" destOrd="0" presId="urn:microsoft.com/office/officeart/2005/8/layout/arrow1"/>
    <dgm:cxn modelId="{98DA9798-54F3-464F-97B6-0284A43567AE}" srcId="{38EA436E-9515-4A37-88D9-2464B75E0D64}" destId="{65605113-0A07-4EB1-BCFD-2214C20FA3E9}" srcOrd="2" destOrd="0" parTransId="{A33E76AF-456D-4D80-BE43-30598AC72E30}" sibTransId="{15449A76-B310-4E50-A4C6-3543835039A9}"/>
    <dgm:cxn modelId="{1A1C04AA-1816-4B77-8D90-681F91742458}" type="presOf" srcId="{38EA436E-9515-4A37-88D9-2464B75E0D64}" destId="{0E711397-2BF7-4390-AAF1-42E37022D86B}" srcOrd="0" destOrd="0" presId="urn:microsoft.com/office/officeart/2005/8/layout/arrow1"/>
    <dgm:cxn modelId="{34D9E2F1-9B20-4BAD-8D7C-A0BF61926B65}" srcId="{38EA436E-9515-4A37-88D9-2464B75E0D64}" destId="{0069D2FD-459B-45DB-8678-9EC2F07A0C79}" srcOrd="0" destOrd="0" parTransId="{682D50E5-EFF9-4DC8-BC30-C113B1E98A8D}" sibTransId="{54DCD957-63F7-493F-A952-D84E79B36D23}"/>
    <dgm:cxn modelId="{E7208FC6-6C9F-406A-84CA-024ABBDF45B8}" type="presParOf" srcId="{0E711397-2BF7-4390-AAF1-42E37022D86B}" destId="{175A5D27-2F58-4916-8ADC-1C4285FE01D7}" srcOrd="0" destOrd="0" presId="urn:microsoft.com/office/officeart/2005/8/layout/arrow1"/>
    <dgm:cxn modelId="{5057A0EB-75EA-4DEE-BD18-4D1A142B0C70}" type="presParOf" srcId="{0E711397-2BF7-4390-AAF1-42E37022D86B}" destId="{BC2C4B8B-77CF-4FC1-90B8-D665E448BB15}" srcOrd="1" destOrd="0" presId="urn:microsoft.com/office/officeart/2005/8/layout/arrow1"/>
    <dgm:cxn modelId="{D83FBC7D-99ED-4891-BD61-AC7DA3FF2548}" type="presParOf" srcId="{0E711397-2BF7-4390-AAF1-42E37022D86B}" destId="{C1AD5FAE-0C3D-4DBD-A649-B15C517C2FAA}" srcOrd="2" destOrd="0" presId="urn:microsoft.com/office/officeart/2005/8/layout/arrow1"/>
    <dgm:cxn modelId="{1B19C308-D809-4646-8208-228B084A6981}" type="presParOf" srcId="{0E711397-2BF7-4390-AAF1-42E37022D86B}" destId="{70A1E820-DC76-496A-BA91-33A4A968FECD}" srcOrd="3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841565-BDC3-4BE8-AA52-F56F6A353BA5}" type="doc">
      <dgm:prSet loTypeId="urn:microsoft.com/office/officeart/2005/8/layout/venn1" loCatId="relationship" qsTypeId="urn:microsoft.com/office/officeart/2005/8/quickstyle/simple2" qsCatId="simple" csTypeId="urn:microsoft.com/office/officeart/2005/8/colors/accent0_3" csCatId="mainScheme" phldr="1"/>
      <dgm:spPr/>
    </dgm:pt>
    <dgm:pt modelId="{CE08E1C0-A42B-4F22-8048-651D723E958D}">
      <dgm:prSet phldrT="[Text]"/>
      <dgm:spPr/>
      <dgm:t>
        <a:bodyPr/>
        <a:lstStyle/>
        <a:p>
          <a:r>
            <a:rPr lang="bg-BG" dirty="0" err="1"/>
            <a:t>Протагонист</a:t>
          </a:r>
          <a:endParaRPr lang="en-US" dirty="0"/>
        </a:p>
      </dgm:t>
    </dgm:pt>
    <dgm:pt modelId="{6B38A70E-AB2D-40F9-B83F-B7F1074083F6}" type="parTrans" cxnId="{24126035-BB24-480D-AAC9-71C0467AC02E}">
      <dgm:prSet/>
      <dgm:spPr/>
      <dgm:t>
        <a:bodyPr/>
        <a:lstStyle/>
        <a:p>
          <a:endParaRPr lang="en-US"/>
        </a:p>
      </dgm:t>
    </dgm:pt>
    <dgm:pt modelId="{038AFC69-086B-4F7D-9B8A-EF68CCBAB509}" type="sibTrans" cxnId="{24126035-BB24-480D-AAC9-71C0467AC02E}">
      <dgm:prSet/>
      <dgm:spPr/>
      <dgm:t>
        <a:bodyPr/>
        <a:lstStyle/>
        <a:p>
          <a:endParaRPr lang="en-US"/>
        </a:p>
      </dgm:t>
    </dgm:pt>
    <dgm:pt modelId="{E2B4C1C5-DD31-4FF8-B5E9-F9ADE408BE21}">
      <dgm:prSet phldrT="[Text]"/>
      <dgm:spPr/>
      <dgm:t>
        <a:bodyPr/>
        <a:lstStyle/>
        <a:p>
          <a:r>
            <a:rPr lang="bg-BG" dirty="0"/>
            <a:t>Публика</a:t>
          </a:r>
          <a:endParaRPr lang="en-US" dirty="0"/>
        </a:p>
      </dgm:t>
    </dgm:pt>
    <dgm:pt modelId="{EC6CED5E-6E4A-48B1-BD7A-F0AE9A1719F0}" type="parTrans" cxnId="{773CCC13-5122-4484-BC4A-78CF2402108F}">
      <dgm:prSet/>
      <dgm:spPr/>
      <dgm:t>
        <a:bodyPr/>
        <a:lstStyle/>
        <a:p>
          <a:endParaRPr lang="en-US"/>
        </a:p>
      </dgm:t>
    </dgm:pt>
    <dgm:pt modelId="{6DBAE70C-583C-4BFC-B5DF-F6BCE7680EF2}" type="sibTrans" cxnId="{773CCC13-5122-4484-BC4A-78CF2402108F}">
      <dgm:prSet/>
      <dgm:spPr/>
      <dgm:t>
        <a:bodyPr/>
        <a:lstStyle/>
        <a:p>
          <a:endParaRPr lang="en-US"/>
        </a:p>
      </dgm:t>
    </dgm:pt>
    <dgm:pt modelId="{4E4D8C10-7500-44C4-8D6E-E0AB6145DF8A}">
      <dgm:prSet phldrT="[Text]"/>
      <dgm:spPr/>
      <dgm:t>
        <a:bodyPr/>
        <a:lstStyle/>
        <a:p>
          <a:r>
            <a:rPr lang="bg-BG" dirty="0"/>
            <a:t>Сцена</a:t>
          </a:r>
          <a:r>
            <a:rPr lang="en-US" dirty="0"/>
            <a:t> </a:t>
          </a:r>
        </a:p>
      </dgm:t>
    </dgm:pt>
    <dgm:pt modelId="{A1290967-D8CC-41ED-B62C-3B835C597118}" type="parTrans" cxnId="{F47243B8-C2C8-4E89-809D-A1FDFE91C7C2}">
      <dgm:prSet/>
      <dgm:spPr/>
      <dgm:t>
        <a:bodyPr/>
        <a:lstStyle/>
        <a:p>
          <a:endParaRPr lang="en-US"/>
        </a:p>
      </dgm:t>
    </dgm:pt>
    <dgm:pt modelId="{0C2CD1B8-8C53-4F61-9D53-D0E94AE3F521}" type="sibTrans" cxnId="{F47243B8-C2C8-4E89-809D-A1FDFE91C7C2}">
      <dgm:prSet/>
      <dgm:spPr/>
      <dgm:t>
        <a:bodyPr/>
        <a:lstStyle/>
        <a:p>
          <a:endParaRPr lang="en-US"/>
        </a:p>
      </dgm:t>
    </dgm:pt>
    <dgm:pt modelId="{793C8E6D-A0A5-45AF-9393-D19414AAFA8F}">
      <dgm:prSet phldrT="[Text]"/>
      <dgm:spPr/>
      <dgm:t>
        <a:bodyPr/>
        <a:lstStyle/>
        <a:p>
          <a:r>
            <a:rPr lang="bg-BG" dirty="0"/>
            <a:t>Водещ</a:t>
          </a:r>
          <a:endParaRPr lang="en-US" dirty="0"/>
        </a:p>
      </dgm:t>
    </dgm:pt>
    <dgm:pt modelId="{4EDAD843-B8E9-4696-92C2-DB6D777F3492}" type="parTrans" cxnId="{F35C663D-5FA9-4A72-8F3A-0BE3C99ABA9F}">
      <dgm:prSet/>
      <dgm:spPr/>
      <dgm:t>
        <a:bodyPr/>
        <a:lstStyle/>
        <a:p>
          <a:endParaRPr lang="en-US"/>
        </a:p>
      </dgm:t>
    </dgm:pt>
    <dgm:pt modelId="{13AA236A-E903-45C1-9A3E-CEE357CC1B15}" type="sibTrans" cxnId="{F35C663D-5FA9-4A72-8F3A-0BE3C99ABA9F}">
      <dgm:prSet/>
      <dgm:spPr/>
      <dgm:t>
        <a:bodyPr/>
        <a:lstStyle/>
        <a:p>
          <a:endParaRPr lang="en-US"/>
        </a:p>
      </dgm:t>
    </dgm:pt>
    <dgm:pt modelId="{E33F4CA3-859A-4738-97BE-2A2734798F68}">
      <dgm:prSet phldrT="[Text]"/>
      <dgm:spPr/>
      <dgm:t>
        <a:bodyPr/>
        <a:lstStyle/>
        <a:p>
          <a:r>
            <a:rPr lang="bg-BG" dirty="0"/>
            <a:t>Добавъчен</a:t>
          </a:r>
        </a:p>
        <a:p>
          <a:r>
            <a:rPr lang="bg-BG" dirty="0"/>
            <a:t>Аз (</a:t>
          </a:r>
          <a:r>
            <a:rPr lang="bg-BG" dirty="0" err="1"/>
            <a:t>ове</a:t>
          </a:r>
          <a:r>
            <a:rPr lang="bg-BG" dirty="0"/>
            <a:t>)</a:t>
          </a:r>
          <a:endParaRPr lang="en-US" dirty="0"/>
        </a:p>
      </dgm:t>
    </dgm:pt>
    <dgm:pt modelId="{C250CDA1-839A-43C7-A4B9-6F130E9695E8}" type="parTrans" cxnId="{8FC35A90-65F6-461A-A2E5-E2EC25E75466}">
      <dgm:prSet/>
      <dgm:spPr/>
      <dgm:t>
        <a:bodyPr/>
        <a:lstStyle/>
        <a:p>
          <a:endParaRPr lang="en-US"/>
        </a:p>
      </dgm:t>
    </dgm:pt>
    <dgm:pt modelId="{DEE56541-8DF9-4059-A836-AED051C668C0}" type="sibTrans" cxnId="{8FC35A90-65F6-461A-A2E5-E2EC25E75466}">
      <dgm:prSet/>
      <dgm:spPr/>
      <dgm:t>
        <a:bodyPr/>
        <a:lstStyle/>
        <a:p>
          <a:endParaRPr lang="en-US"/>
        </a:p>
      </dgm:t>
    </dgm:pt>
    <dgm:pt modelId="{3E588D48-15CC-430B-A144-908DF046C162}" type="pres">
      <dgm:prSet presAssocID="{4E841565-BDC3-4BE8-AA52-F56F6A353BA5}" presName="compositeShape" presStyleCnt="0">
        <dgm:presLayoutVars>
          <dgm:chMax val="7"/>
          <dgm:dir/>
          <dgm:resizeHandles val="exact"/>
        </dgm:presLayoutVars>
      </dgm:prSet>
      <dgm:spPr/>
    </dgm:pt>
    <dgm:pt modelId="{237C0669-4B37-42E1-AF80-A2FFF67D8D7E}" type="pres">
      <dgm:prSet presAssocID="{CE08E1C0-A42B-4F22-8048-651D723E958D}" presName="circ1" presStyleLbl="vennNode1" presStyleIdx="0" presStyleCnt="5"/>
      <dgm:spPr/>
    </dgm:pt>
    <dgm:pt modelId="{4DD1CFB0-B0A7-4E78-8E60-F91A368C8E1B}" type="pres">
      <dgm:prSet presAssocID="{CE08E1C0-A42B-4F22-8048-651D723E958D}" presName="circ1Tx" presStyleLbl="revTx" presStyleIdx="0" presStyleCnt="0" custLinFactNeighborY="20266">
        <dgm:presLayoutVars>
          <dgm:chMax val="0"/>
          <dgm:chPref val="0"/>
          <dgm:bulletEnabled val="1"/>
        </dgm:presLayoutVars>
      </dgm:prSet>
      <dgm:spPr/>
    </dgm:pt>
    <dgm:pt modelId="{C17D1C77-9D01-4CF2-9A98-062E6F3786B5}" type="pres">
      <dgm:prSet presAssocID="{793C8E6D-A0A5-45AF-9393-D19414AAFA8F}" presName="circ2" presStyleLbl="vennNode1" presStyleIdx="1" presStyleCnt="5"/>
      <dgm:spPr/>
    </dgm:pt>
    <dgm:pt modelId="{EF25601B-013E-42BA-87AF-D49A7442401F}" type="pres">
      <dgm:prSet presAssocID="{793C8E6D-A0A5-45AF-9393-D19414AAFA8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159B289-62A3-4F3C-839E-A6F43F5E534E}" type="pres">
      <dgm:prSet presAssocID="{E33F4CA3-859A-4738-97BE-2A2734798F68}" presName="circ3" presStyleLbl="vennNode1" presStyleIdx="2" presStyleCnt="5"/>
      <dgm:spPr/>
    </dgm:pt>
    <dgm:pt modelId="{02E46C98-E43E-45B9-A9F4-372F3C342075}" type="pres">
      <dgm:prSet presAssocID="{E33F4CA3-859A-4738-97BE-2A2734798F68}" presName="circ3Tx" presStyleLbl="revTx" presStyleIdx="0" presStyleCnt="0" custLinFactNeighborX="10670" custLinFactNeighborY="-10323">
        <dgm:presLayoutVars>
          <dgm:chMax val="0"/>
          <dgm:chPref val="0"/>
          <dgm:bulletEnabled val="1"/>
        </dgm:presLayoutVars>
      </dgm:prSet>
      <dgm:spPr/>
    </dgm:pt>
    <dgm:pt modelId="{030C3610-02F9-4BBB-8316-004B7D0A9654}" type="pres">
      <dgm:prSet presAssocID="{E2B4C1C5-DD31-4FF8-B5E9-F9ADE408BE21}" presName="circ4" presStyleLbl="vennNode1" presStyleIdx="3" presStyleCnt="5"/>
      <dgm:spPr/>
    </dgm:pt>
    <dgm:pt modelId="{FAD85A79-7D00-45E9-93EB-D6F5E13BCEA4}" type="pres">
      <dgm:prSet presAssocID="{E2B4C1C5-DD31-4FF8-B5E9-F9ADE408BE2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78D3C50-29EA-432E-9841-BE7520F8B142}" type="pres">
      <dgm:prSet presAssocID="{4E4D8C10-7500-44C4-8D6E-E0AB6145DF8A}" presName="circ5" presStyleLbl="vennNode1" presStyleIdx="4" presStyleCnt="5"/>
      <dgm:spPr/>
    </dgm:pt>
    <dgm:pt modelId="{64D59144-9065-4249-826F-F1A10C459EB6}" type="pres">
      <dgm:prSet presAssocID="{4E4D8C10-7500-44C4-8D6E-E0AB6145DF8A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73CCC13-5122-4484-BC4A-78CF2402108F}" srcId="{4E841565-BDC3-4BE8-AA52-F56F6A353BA5}" destId="{E2B4C1C5-DD31-4FF8-B5E9-F9ADE408BE21}" srcOrd="3" destOrd="0" parTransId="{EC6CED5E-6E4A-48B1-BD7A-F0AE9A1719F0}" sibTransId="{6DBAE70C-583C-4BFC-B5DF-F6BCE7680EF2}"/>
    <dgm:cxn modelId="{F411EE19-FBA1-43CF-9B64-C36D907866C8}" type="presOf" srcId="{E33F4CA3-859A-4738-97BE-2A2734798F68}" destId="{02E46C98-E43E-45B9-A9F4-372F3C342075}" srcOrd="0" destOrd="0" presId="urn:microsoft.com/office/officeart/2005/8/layout/venn1"/>
    <dgm:cxn modelId="{24126035-BB24-480D-AAC9-71C0467AC02E}" srcId="{4E841565-BDC3-4BE8-AA52-F56F6A353BA5}" destId="{CE08E1C0-A42B-4F22-8048-651D723E958D}" srcOrd="0" destOrd="0" parTransId="{6B38A70E-AB2D-40F9-B83F-B7F1074083F6}" sibTransId="{038AFC69-086B-4F7D-9B8A-EF68CCBAB509}"/>
    <dgm:cxn modelId="{F4057D3A-4707-425C-BB12-DB18D19F86D0}" type="presOf" srcId="{CE08E1C0-A42B-4F22-8048-651D723E958D}" destId="{4DD1CFB0-B0A7-4E78-8E60-F91A368C8E1B}" srcOrd="0" destOrd="0" presId="urn:microsoft.com/office/officeart/2005/8/layout/venn1"/>
    <dgm:cxn modelId="{F35C663D-5FA9-4A72-8F3A-0BE3C99ABA9F}" srcId="{4E841565-BDC3-4BE8-AA52-F56F6A353BA5}" destId="{793C8E6D-A0A5-45AF-9393-D19414AAFA8F}" srcOrd="1" destOrd="0" parTransId="{4EDAD843-B8E9-4696-92C2-DB6D777F3492}" sibTransId="{13AA236A-E903-45C1-9A3E-CEE357CC1B15}"/>
    <dgm:cxn modelId="{2990C54C-2930-4C85-AEA6-37116B341A3F}" type="presOf" srcId="{E2B4C1C5-DD31-4FF8-B5E9-F9ADE408BE21}" destId="{FAD85A79-7D00-45E9-93EB-D6F5E13BCEA4}" srcOrd="0" destOrd="0" presId="urn:microsoft.com/office/officeart/2005/8/layout/venn1"/>
    <dgm:cxn modelId="{8FC35A90-65F6-461A-A2E5-E2EC25E75466}" srcId="{4E841565-BDC3-4BE8-AA52-F56F6A353BA5}" destId="{E33F4CA3-859A-4738-97BE-2A2734798F68}" srcOrd="2" destOrd="0" parTransId="{C250CDA1-839A-43C7-A4B9-6F130E9695E8}" sibTransId="{DEE56541-8DF9-4059-A836-AED051C668C0}"/>
    <dgm:cxn modelId="{9CE6C99A-6B25-47D3-9D49-1D7C44797030}" type="presOf" srcId="{4E4D8C10-7500-44C4-8D6E-E0AB6145DF8A}" destId="{64D59144-9065-4249-826F-F1A10C459EB6}" srcOrd="0" destOrd="0" presId="urn:microsoft.com/office/officeart/2005/8/layout/venn1"/>
    <dgm:cxn modelId="{F47243B8-C2C8-4E89-809D-A1FDFE91C7C2}" srcId="{4E841565-BDC3-4BE8-AA52-F56F6A353BA5}" destId="{4E4D8C10-7500-44C4-8D6E-E0AB6145DF8A}" srcOrd="4" destOrd="0" parTransId="{A1290967-D8CC-41ED-B62C-3B835C597118}" sibTransId="{0C2CD1B8-8C53-4F61-9D53-D0E94AE3F521}"/>
    <dgm:cxn modelId="{F57EECC2-A3A4-4601-AA7D-F127DA7FCFC9}" type="presOf" srcId="{793C8E6D-A0A5-45AF-9393-D19414AAFA8F}" destId="{EF25601B-013E-42BA-87AF-D49A7442401F}" srcOrd="0" destOrd="0" presId="urn:microsoft.com/office/officeart/2005/8/layout/venn1"/>
    <dgm:cxn modelId="{C5C524F7-186B-41C5-B865-9BC9EFD79355}" type="presOf" srcId="{4E841565-BDC3-4BE8-AA52-F56F6A353BA5}" destId="{3E588D48-15CC-430B-A144-908DF046C162}" srcOrd="0" destOrd="0" presId="urn:microsoft.com/office/officeart/2005/8/layout/venn1"/>
    <dgm:cxn modelId="{CA8E391E-1E4A-474A-898F-F797D2F9D1E9}" type="presParOf" srcId="{3E588D48-15CC-430B-A144-908DF046C162}" destId="{237C0669-4B37-42E1-AF80-A2FFF67D8D7E}" srcOrd="0" destOrd="0" presId="urn:microsoft.com/office/officeart/2005/8/layout/venn1"/>
    <dgm:cxn modelId="{4784CC52-2B71-4802-A8B0-53FD8B78F6F9}" type="presParOf" srcId="{3E588D48-15CC-430B-A144-908DF046C162}" destId="{4DD1CFB0-B0A7-4E78-8E60-F91A368C8E1B}" srcOrd="1" destOrd="0" presId="urn:microsoft.com/office/officeart/2005/8/layout/venn1"/>
    <dgm:cxn modelId="{5590B232-0018-4598-B6A4-99E90C4099ED}" type="presParOf" srcId="{3E588D48-15CC-430B-A144-908DF046C162}" destId="{C17D1C77-9D01-4CF2-9A98-062E6F3786B5}" srcOrd="2" destOrd="0" presId="urn:microsoft.com/office/officeart/2005/8/layout/venn1"/>
    <dgm:cxn modelId="{CE652212-2DDD-4A80-A79D-120995498C8F}" type="presParOf" srcId="{3E588D48-15CC-430B-A144-908DF046C162}" destId="{EF25601B-013E-42BA-87AF-D49A7442401F}" srcOrd="3" destOrd="0" presId="urn:microsoft.com/office/officeart/2005/8/layout/venn1"/>
    <dgm:cxn modelId="{8641450B-84EF-4720-8036-E35888132A8A}" type="presParOf" srcId="{3E588D48-15CC-430B-A144-908DF046C162}" destId="{2159B289-62A3-4F3C-839E-A6F43F5E534E}" srcOrd="4" destOrd="0" presId="urn:microsoft.com/office/officeart/2005/8/layout/venn1"/>
    <dgm:cxn modelId="{B3933193-2969-400A-8E05-6BC7C90EB4AB}" type="presParOf" srcId="{3E588D48-15CC-430B-A144-908DF046C162}" destId="{02E46C98-E43E-45B9-A9F4-372F3C342075}" srcOrd="5" destOrd="0" presId="urn:microsoft.com/office/officeart/2005/8/layout/venn1"/>
    <dgm:cxn modelId="{20739E51-D13A-488B-920C-6AE4D7A7C80F}" type="presParOf" srcId="{3E588D48-15CC-430B-A144-908DF046C162}" destId="{030C3610-02F9-4BBB-8316-004B7D0A9654}" srcOrd="6" destOrd="0" presId="urn:microsoft.com/office/officeart/2005/8/layout/venn1"/>
    <dgm:cxn modelId="{042B8C57-33F3-46DF-A419-D8B63C53B86F}" type="presParOf" srcId="{3E588D48-15CC-430B-A144-908DF046C162}" destId="{FAD85A79-7D00-45E9-93EB-D6F5E13BCEA4}" srcOrd="7" destOrd="0" presId="urn:microsoft.com/office/officeart/2005/8/layout/venn1"/>
    <dgm:cxn modelId="{63D6137E-1CCB-4D01-B2CC-D4D3955ED4D5}" type="presParOf" srcId="{3E588D48-15CC-430B-A144-908DF046C162}" destId="{878D3C50-29EA-432E-9841-BE7520F8B142}" srcOrd="8" destOrd="0" presId="urn:microsoft.com/office/officeart/2005/8/layout/venn1"/>
    <dgm:cxn modelId="{D0CBA9B4-62C6-497F-A4F6-34511B43234D}" type="presParOf" srcId="{3E588D48-15CC-430B-A144-908DF046C162}" destId="{64D59144-9065-4249-826F-F1A10C459EB6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3199E0B-16FB-4413-A81D-E0738F0F2E75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42332E-D1EC-4911-8A5D-1B3ACE7CB0A0}">
      <dgm:prSet phldrT="[Text]"/>
      <dgm:spPr/>
      <dgm:t>
        <a:bodyPr/>
        <a:lstStyle/>
        <a:p>
          <a:r>
            <a:rPr lang="bg-BG" dirty="0" err="1"/>
            <a:t>Средови</a:t>
          </a:r>
          <a:r>
            <a:rPr lang="bg-BG" dirty="0"/>
            <a:t> </a:t>
          </a:r>
          <a:r>
            <a:rPr lang="en-US" dirty="0"/>
            <a:t> </a:t>
          </a:r>
        </a:p>
      </dgm:t>
    </dgm:pt>
    <dgm:pt modelId="{99D4C656-2CDD-4D23-925C-22F02EB2CED2}" type="parTrans" cxnId="{4134A7D6-AA23-44B6-92AF-460F4B5D6582}">
      <dgm:prSet/>
      <dgm:spPr/>
      <dgm:t>
        <a:bodyPr/>
        <a:lstStyle/>
        <a:p>
          <a:endParaRPr lang="en-US"/>
        </a:p>
      </dgm:t>
    </dgm:pt>
    <dgm:pt modelId="{BA0FAA3E-C712-4592-BE3D-EF411B7F27F6}" type="sibTrans" cxnId="{4134A7D6-AA23-44B6-92AF-460F4B5D6582}">
      <dgm:prSet/>
      <dgm:spPr/>
      <dgm:t>
        <a:bodyPr/>
        <a:lstStyle/>
        <a:p>
          <a:endParaRPr lang="en-US"/>
        </a:p>
      </dgm:t>
    </dgm:pt>
    <dgm:pt modelId="{79DF7132-7300-490A-A8E0-C1937B7E6BFE}">
      <dgm:prSet phldrT="[Text]"/>
      <dgm:spPr/>
      <dgm:t>
        <a:bodyPr/>
        <a:lstStyle/>
        <a:p>
          <a:r>
            <a:rPr lang="bg-BG" dirty="0"/>
            <a:t>Контекст</a:t>
          </a:r>
          <a:endParaRPr lang="en-US" dirty="0"/>
        </a:p>
      </dgm:t>
    </dgm:pt>
    <dgm:pt modelId="{5B8282B9-E8BA-45AC-9D76-C96C5EF1C344}" type="parTrans" cxnId="{6B99C455-17EF-4F6F-BB14-57927066D1DF}">
      <dgm:prSet/>
      <dgm:spPr/>
      <dgm:t>
        <a:bodyPr/>
        <a:lstStyle/>
        <a:p>
          <a:endParaRPr lang="en-US"/>
        </a:p>
      </dgm:t>
    </dgm:pt>
    <dgm:pt modelId="{EBA83154-9D6E-4FCC-A418-7D662B51026F}" type="sibTrans" cxnId="{6B99C455-17EF-4F6F-BB14-57927066D1DF}">
      <dgm:prSet/>
      <dgm:spPr/>
      <dgm:t>
        <a:bodyPr/>
        <a:lstStyle/>
        <a:p>
          <a:endParaRPr lang="en-US"/>
        </a:p>
      </dgm:t>
    </dgm:pt>
    <dgm:pt modelId="{EB86A7B9-0CCA-46C3-A773-563B313800C4}" type="pres">
      <dgm:prSet presAssocID="{A3199E0B-16FB-4413-A81D-E0738F0F2E75}" presName="compositeShape" presStyleCnt="0">
        <dgm:presLayoutVars>
          <dgm:chMax val="2"/>
          <dgm:dir/>
          <dgm:resizeHandles val="exact"/>
        </dgm:presLayoutVars>
      </dgm:prSet>
      <dgm:spPr/>
    </dgm:pt>
    <dgm:pt modelId="{9741A92C-1307-4F16-AFF8-2AB5218D5A4F}" type="pres">
      <dgm:prSet presAssocID="{A3199E0B-16FB-4413-A81D-E0738F0F2E75}" presName="ribbon" presStyleLbl="node1" presStyleIdx="0" presStyleCnt="1" custLinFactNeighborY="2170"/>
      <dgm:spPr>
        <a:solidFill>
          <a:schemeClr val="bg1">
            <a:lumMod val="65000"/>
            <a:lumOff val="35000"/>
          </a:schemeClr>
        </a:solidFill>
      </dgm:spPr>
    </dgm:pt>
    <dgm:pt modelId="{E1A15F5A-FC9E-4A92-94C1-F91C1A8DAF46}" type="pres">
      <dgm:prSet presAssocID="{A3199E0B-16FB-4413-A81D-E0738F0F2E75}" presName="leftArrowText" presStyleLbl="node1" presStyleIdx="0" presStyleCnt="1" custAng="0">
        <dgm:presLayoutVars>
          <dgm:chMax val="0"/>
          <dgm:bulletEnabled val="1"/>
        </dgm:presLayoutVars>
      </dgm:prSet>
      <dgm:spPr/>
    </dgm:pt>
    <dgm:pt modelId="{7A2A8ADB-FFCA-44C9-A363-BFC6E6E8E927}" type="pres">
      <dgm:prSet presAssocID="{A3199E0B-16FB-4413-A81D-E0738F0F2E75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B296D4F-1E68-40EB-9A8F-2BF1264E5B00}" type="presOf" srcId="{6642332E-D1EC-4911-8A5D-1B3ACE7CB0A0}" destId="{E1A15F5A-FC9E-4A92-94C1-F91C1A8DAF46}" srcOrd="0" destOrd="0" presId="urn:microsoft.com/office/officeart/2005/8/layout/arrow6"/>
    <dgm:cxn modelId="{2D39CA4F-F742-46A2-9B21-60EA4FB32C4C}" type="presOf" srcId="{A3199E0B-16FB-4413-A81D-E0738F0F2E75}" destId="{EB86A7B9-0CCA-46C3-A773-563B313800C4}" srcOrd="0" destOrd="0" presId="urn:microsoft.com/office/officeart/2005/8/layout/arrow6"/>
    <dgm:cxn modelId="{6B99C455-17EF-4F6F-BB14-57927066D1DF}" srcId="{A3199E0B-16FB-4413-A81D-E0738F0F2E75}" destId="{79DF7132-7300-490A-A8E0-C1937B7E6BFE}" srcOrd="1" destOrd="0" parTransId="{5B8282B9-E8BA-45AC-9D76-C96C5EF1C344}" sibTransId="{EBA83154-9D6E-4FCC-A418-7D662B51026F}"/>
    <dgm:cxn modelId="{6B33C898-2D38-4CB9-BB31-8FBA9C687C79}" type="presOf" srcId="{79DF7132-7300-490A-A8E0-C1937B7E6BFE}" destId="{7A2A8ADB-FFCA-44C9-A363-BFC6E6E8E927}" srcOrd="0" destOrd="0" presId="urn:microsoft.com/office/officeart/2005/8/layout/arrow6"/>
    <dgm:cxn modelId="{4134A7D6-AA23-44B6-92AF-460F4B5D6582}" srcId="{A3199E0B-16FB-4413-A81D-E0738F0F2E75}" destId="{6642332E-D1EC-4911-8A5D-1B3ACE7CB0A0}" srcOrd="0" destOrd="0" parTransId="{99D4C656-2CDD-4D23-925C-22F02EB2CED2}" sibTransId="{BA0FAA3E-C712-4592-BE3D-EF411B7F27F6}"/>
    <dgm:cxn modelId="{3B80C338-BAFC-4A83-92C6-1214DBEC4E1F}" type="presParOf" srcId="{EB86A7B9-0CCA-46C3-A773-563B313800C4}" destId="{9741A92C-1307-4F16-AFF8-2AB5218D5A4F}" srcOrd="0" destOrd="0" presId="urn:microsoft.com/office/officeart/2005/8/layout/arrow6"/>
    <dgm:cxn modelId="{7799CF7E-2048-446E-96A7-C55F10D1EBC2}" type="presParOf" srcId="{EB86A7B9-0CCA-46C3-A773-563B313800C4}" destId="{E1A15F5A-FC9E-4A92-94C1-F91C1A8DAF46}" srcOrd="1" destOrd="0" presId="urn:microsoft.com/office/officeart/2005/8/layout/arrow6"/>
    <dgm:cxn modelId="{33363FD1-4B9F-42E4-818D-3855B2810F48}" type="presParOf" srcId="{EB86A7B9-0CCA-46C3-A773-563B313800C4}" destId="{7A2A8ADB-FFCA-44C9-A363-BFC6E6E8E92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4A23448-8A7F-4EE2-B035-81326B7363BC}" type="doc">
      <dgm:prSet loTypeId="urn:microsoft.com/office/officeart/2005/8/layout/radial6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04125F8-A6E8-4823-80A4-ACF602FFA30E}">
      <dgm:prSet phldrT="[Text]" custT="1"/>
      <dgm:spPr/>
      <dgm:t>
        <a:bodyPr/>
        <a:lstStyle/>
        <a:p>
          <a:endParaRPr lang="bg-BG" sz="2400" dirty="0"/>
        </a:p>
        <a:p>
          <a:r>
            <a:rPr lang="bg-BG" sz="2000" dirty="0" err="1"/>
            <a:t>Непос</a:t>
          </a:r>
          <a:endParaRPr lang="bg-BG" sz="2000" dirty="0"/>
        </a:p>
        <a:p>
          <a:r>
            <a:rPr lang="bg-BG" sz="2000" dirty="0" err="1"/>
            <a:t>редст</a:t>
          </a:r>
          <a:endParaRPr lang="bg-BG" sz="2000" dirty="0"/>
        </a:p>
        <a:p>
          <a:r>
            <a:rPr lang="bg-BG" sz="2000" dirty="0"/>
            <a:t>вена </a:t>
          </a:r>
          <a:endParaRPr lang="en-US" sz="2000" dirty="0"/>
        </a:p>
        <a:p>
          <a:endParaRPr lang="en-US" sz="2400" dirty="0"/>
        </a:p>
      </dgm:t>
    </dgm:pt>
    <dgm:pt modelId="{58B56CE5-A574-4DED-9BBE-13985539643B}" type="parTrans" cxnId="{6B6D7FD0-0140-4755-B880-87208151D0E5}">
      <dgm:prSet/>
      <dgm:spPr/>
      <dgm:t>
        <a:bodyPr/>
        <a:lstStyle/>
        <a:p>
          <a:endParaRPr lang="en-US"/>
        </a:p>
      </dgm:t>
    </dgm:pt>
    <dgm:pt modelId="{AFBBB661-A49F-4880-ADAC-5867FF257799}" type="sibTrans" cxnId="{6B6D7FD0-0140-4755-B880-87208151D0E5}">
      <dgm:prSet/>
      <dgm:spPr/>
      <dgm:t>
        <a:bodyPr/>
        <a:lstStyle/>
        <a:p>
          <a:endParaRPr lang="en-US"/>
        </a:p>
      </dgm:t>
    </dgm:pt>
    <dgm:pt modelId="{A4BF2803-F345-4BBE-94EF-23F1851B301B}">
      <dgm:prSet phldrT="[Text]" custT="1"/>
      <dgm:spPr/>
      <dgm:t>
        <a:bodyPr/>
        <a:lstStyle/>
        <a:p>
          <a:r>
            <a:rPr lang="bg-BG" sz="2000" dirty="0"/>
            <a:t>Между</a:t>
          </a:r>
        </a:p>
        <a:p>
          <a:r>
            <a:rPr lang="bg-BG" sz="2000" dirty="0"/>
            <a:t>личностна </a:t>
          </a:r>
          <a:endParaRPr lang="en-US" sz="2000" dirty="0"/>
        </a:p>
      </dgm:t>
    </dgm:pt>
    <dgm:pt modelId="{F2835D61-512C-4574-8F63-DD3CEA03036E}" type="parTrans" cxnId="{09BCDF92-672F-4078-B572-13B91D94C3B4}">
      <dgm:prSet/>
      <dgm:spPr/>
      <dgm:t>
        <a:bodyPr/>
        <a:lstStyle/>
        <a:p>
          <a:endParaRPr lang="en-US"/>
        </a:p>
      </dgm:t>
    </dgm:pt>
    <dgm:pt modelId="{1F13B7F6-D6ED-4C37-95A2-34D0C88F00DF}" type="sibTrans" cxnId="{09BCDF92-672F-4078-B572-13B91D94C3B4}">
      <dgm:prSet/>
      <dgm:spPr/>
      <dgm:t>
        <a:bodyPr/>
        <a:lstStyle/>
        <a:p>
          <a:endParaRPr lang="en-US"/>
        </a:p>
      </dgm:t>
    </dgm:pt>
    <dgm:pt modelId="{07CCBE31-4D81-436D-AFE8-54B8CEF3ACAD}">
      <dgm:prSet phldrT="[Text]" custT="1"/>
      <dgm:spPr/>
      <dgm:t>
        <a:bodyPr/>
        <a:lstStyle/>
        <a:p>
          <a:r>
            <a:rPr lang="bg-BG" sz="2000" dirty="0"/>
            <a:t>Интер</a:t>
          </a:r>
        </a:p>
        <a:p>
          <a:r>
            <a:rPr lang="bg-BG" sz="2000" dirty="0"/>
            <a:t>субективна</a:t>
          </a:r>
          <a:endParaRPr lang="en-US" sz="2000" dirty="0"/>
        </a:p>
      </dgm:t>
    </dgm:pt>
    <dgm:pt modelId="{D63DB41C-7AB7-427C-AAB8-7092F5BDB0EE}" type="parTrans" cxnId="{DEAF89FF-ED85-4339-B6F9-A2615F54F9BF}">
      <dgm:prSet/>
      <dgm:spPr/>
      <dgm:t>
        <a:bodyPr/>
        <a:lstStyle/>
        <a:p>
          <a:endParaRPr lang="en-US"/>
        </a:p>
      </dgm:t>
    </dgm:pt>
    <dgm:pt modelId="{3F346C91-D14A-4032-9930-4B97B42CC03E}" type="sibTrans" cxnId="{DEAF89FF-ED85-4339-B6F9-A2615F54F9BF}">
      <dgm:prSet/>
      <dgm:spPr/>
      <dgm:t>
        <a:bodyPr/>
        <a:lstStyle/>
        <a:p>
          <a:endParaRPr lang="en-US"/>
        </a:p>
      </dgm:t>
    </dgm:pt>
    <dgm:pt modelId="{5A5661C5-143F-4DDA-A6E0-9A66CF35ED67}">
      <dgm:prSet phldrT="[Text]" custT="1"/>
      <dgm:spPr/>
      <dgm:t>
        <a:bodyPr/>
        <a:lstStyle/>
        <a:p>
          <a:r>
            <a:rPr lang="bg-BG" sz="2000" dirty="0" err="1"/>
            <a:t>Вдъх</a:t>
          </a:r>
          <a:endParaRPr lang="bg-BG" sz="2000" dirty="0"/>
        </a:p>
        <a:p>
          <a:r>
            <a:rPr lang="bg-BG" sz="2000" dirty="0" err="1"/>
            <a:t>новя</a:t>
          </a:r>
          <a:endParaRPr lang="bg-BG" sz="2000" dirty="0"/>
        </a:p>
        <a:p>
          <a:r>
            <a:rPr lang="bg-BG" sz="2000" dirty="0" err="1"/>
            <a:t>ваща</a:t>
          </a:r>
          <a:endParaRPr lang="en-US" sz="2000" dirty="0"/>
        </a:p>
      </dgm:t>
    </dgm:pt>
    <dgm:pt modelId="{62DEA464-5812-4283-9BDE-1966C62DF5D8}" type="parTrans" cxnId="{C37FCE94-BC33-49E9-8C40-24A44AE65B87}">
      <dgm:prSet/>
      <dgm:spPr/>
      <dgm:t>
        <a:bodyPr/>
        <a:lstStyle/>
        <a:p>
          <a:endParaRPr lang="en-US"/>
        </a:p>
      </dgm:t>
    </dgm:pt>
    <dgm:pt modelId="{CEDB93CC-884E-43B2-B10D-979BC2A66298}" type="sibTrans" cxnId="{C37FCE94-BC33-49E9-8C40-24A44AE65B87}">
      <dgm:prSet/>
      <dgm:spPr/>
      <dgm:t>
        <a:bodyPr/>
        <a:lstStyle/>
        <a:p>
          <a:endParaRPr lang="en-US"/>
        </a:p>
      </dgm:t>
    </dgm:pt>
    <dgm:pt modelId="{1716DEEE-FF29-41A8-8429-D82B9A28F20B}">
      <dgm:prSet phldrT="[Text]" custT="1"/>
      <dgm:spPr/>
      <dgm:t>
        <a:bodyPr/>
        <a:lstStyle/>
        <a:p>
          <a:r>
            <a:rPr lang="bg-BG" sz="2000" dirty="0"/>
            <a:t>Интер</a:t>
          </a:r>
        </a:p>
        <a:p>
          <a:r>
            <a:rPr lang="bg-BG" sz="2000" dirty="0"/>
            <a:t>актив</a:t>
          </a:r>
        </a:p>
        <a:p>
          <a:r>
            <a:rPr lang="bg-BG" sz="2000" dirty="0"/>
            <a:t>на </a:t>
          </a:r>
          <a:endParaRPr lang="en-US" sz="2000" dirty="0"/>
        </a:p>
      </dgm:t>
    </dgm:pt>
    <dgm:pt modelId="{AC8E9919-81F6-42F4-A948-8A8FAB1B112C}" type="parTrans" cxnId="{13A0AFA9-303A-4527-BEF7-F063B4490FD7}">
      <dgm:prSet/>
      <dgm:spPr/>
      <dgm:t>
        <a:bodyPr/>
        <a:lstStyle/>
        <a:p>
          <a:endParaRPr lang="en-US"/>
        </a:p>
      </dgm:t>
    </dgm:pt>
    <dgm:pt modelId="{E7CBA52E-3CDA-489C-B728-066C5E0B9903}" type="sibTrans" cxnId="{13A0AFA9-303A-4527-BEF7-F063B4490FD7}">
      <dgm:prSet/>
      <dgm:spPr/>
      <dgm:t>
        <a:bodyPr/>
        <a:lstStyle/>
        <a:p>
          <a:endParaRPr lang="en-US"/>
        </a:p>
      </dgm:t>
    </dgm:pt>
    <dgm:pt modelId="{6200A459-505A-4492-9C6F-DCD76C647782}">
      <dgm:prSet phldrT="[Text]" custT="1"/>
      <dgm:spPr/>
      <dgm:t>
        <a:bodyPr/>
        <a:lstStyle/>
        <a:p>
          <a:endParaRPr lang="en-US" sz="2400" dirty="0"/>
        </a:p>
      </dgm:t>
    </dgm:pt>
    <dgm:pt modelId="{EF79C6E4-8895-4720-975B-8470707767BB}" type="sibTrans" cxnId="{FE58EC0A-B8BA-4F03-A652-70C4100BBF72}">
      <dgm:prSet/>
      <dgm:spPr/>
      <dgm:t>
        <a:bodyPr/>
        <a:lstStyle/>
        <a:p>
          <a:endParaRPr lang="en-US"/>
        </a:p>
      </dgm:t>
    </dgm:pt>
    <dgm:pt modelId="{141FD1B6-6B03-440A-AC92-28FC66C722C0}" type="parTrans" cxnId="{FE58EC0A-B8BA-4F03-A652-70C4100BBF72}">
      <dgm:prSet/>
      <dgm:spPr/>
      <dgm:t>
        <a:bodyPr/>
        <a:lstStyle/>
        <a:p>
          <a:endParaRPr lang="en-US"/>
        </a:p>
      </dgm:t>
    </dgm:pt>
    <dgm:pt modelId="{F67FB285-D4D3-4E1E-BB08-6AA03EAA777F}" type="pres">
      <dgm:prSet presAssocID="{64A23448-8A7F-4EE2-B035-81326B7363B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2730AF9-688A-4F1B-88DA-FE7C42455065}" type="pres">
      <dgm:prSet presAssocID="{6200A459-505A-4492-9C6F-DCD76C647782}" presName="centerShape" presStyleLbl="node0" presStyleIdx="0" presStyleCnt="1" custScaleX="78472" custScaleY="78618" custLinFactNeighborX="-17" custLinFactNeighborY="-270"/>
      <dgm:spPr/>
    </dgm:pt>
    <dgm:pt modelId="{67C2E221-D65A-4A9C-8AA1-B709476E03AB}" type="pres">
      <dgm:prSet presAssocID="{804125F8-A6E8-4823-80A4-ACF602FFA30E}" presName="node" presStyleLbl="node1" presStyleIdx="0" presStyleCnt="5">
        <dgm:presLayoutVars>
          <dgm:bulletEnabled val="1"/>
        </dgm:presLayoutVars>
      </dgm:prSet>
      <dgm:spPr/>
    </dgm:pt>
    <dgm:pt modelId="{565F0461-F89A-45CB-852A-B4DEC884235D}" type="pres">
      <dgm:prSet presAssocID="{804125F8-A6E8-4823-80A4-ACF602FFA30E}" presName="dummy" presStyleCnt="0"/>
      <dgm:spPr/>
    </dgm:pt>
    <dgm:pt modelId="{4A0A38B6-F20D-4FEA-BA28-DE507FAD8861}" type="pres">
      <dgm:prSet presAssocID="{AFBBB661-A49F-4880-ADAC-5867FF257799}" presName="sibTrans" presStyleLbl="sibTrans2D1" presStyleIdx="0" presStyleCnt="5"/>
      <dgm:spPr/>
    </dgm:pt>
    <dgm:pt modelId="{D5836C9A-BD37-407C-8C6F-9F92A128B820}" type="pres">
      <dgm:prSet presAssocID="{1716DEEE-FF29-41A8-8429-D82B9A28F20B}" presName="node" presStyleLbl="node1" presStyleIdx="1" presStyleCnt="5">
        <dgm:presLayoutVars>
          <dgm:bulletEnabled val="1"/>
        </dgm:presLayoutVars>
      </dgm:prSet>
      <dgm:spPr/>
    </dgm:pt>
    <dgm:pt modelId="{6A74A3C1-C537-43B4-8B3C-2B86E0111B62}" type="pres">
      <dgm:prSet presAssocID="{1716DEEE-FF29-41A8-8429-D82B9A28F20B}" presName="dummy" presStyleCnt="0"/>
      <dgm:spPr/>
    </dgm:pt>
    <dgm:pt modelId="{AE7F4329-0DCB-4152-8E28-6DD5957FBDF0}" type="pres">
      <dgm:prSet presAssocID="{E7CBA52E-3CDA-489C-B728-066C5E0B9903}" presName="sibTrans" presStyleLbl="sibTrans2D1" presStyleIdx="1" presStyleCnt="5"/>
      <dgm:spPr/>
    </dgm:pt>
    <dgm:pt modelId="{C1A55DB7-AC64-4135-9966-ACCCE70C7F45}" type="pres">
      <dgm:prSet presAssocID="{A4BF2803-F345-4BBE-94EF-23F1851B301B}" presName="node" presStyleLbl="node1" presStyleIdx="2" presStyleCnt="5">
        <dgm:presLayoutVars>
          <dgm:bulletEnabled val="1"/>
        </dgm:presLayoutVars>
      </dgm:prSet>
      <dgm:spPr/>
    </dgm:pt>
    <dgm:pt modelId="{81535482-93B8-4A54-8FDE-5BB774A4AD31}" type="pres">
      <dgm:prSet presAssocID="{A4BF2803-F345-4BBE-94EF-23F1851B301B}" presName="dummy" presStyleCnt="0"/>
      <dgm:spPr/>
    </dgm:pt>
    <dgm:pt modelId="{2062EAD8-CF12-4C63-BF91-3124B6EC6C5B}" type="pres">
      <dgm:prSet presAssocID="{1F13B7F6-D6ED-4C37-95A2-34D0C88F00DF}" presName="sibTrans" presStyleLbl="sibTrans2D1" presStyleIdx="2" presStyleCnt="5" custLinFactNeighborX="228" custLinFactNeighborY="86"/>
      <dgm:spPr/>
    </dgm:pt>
    <dgm:pt modelId="{9726FCC0-787E-43C7-A5C8-1FCDCA545475}" type="pres">
      <dgm:prSet presAssocID="{07CCBE31-4D81-436D-AFE8-54B8CEF3ACAD}" presName="node" presStyleLbl="node1" presStyleIdx="3" presStyleCnt="5">
        <dgm:presLayoutVars>
          <dgm:bulletEnabled val="1"/>
        </dgm:presLayoutVars>
      </dgm:prSet>
      <dgm:spPr/>
    </dgm:pt>
    <dgm:pt modelId="{E71F2208-9299-4BBD-BD89-5D150568FBCB}" type="pres">
      <dgm:prSet presAssocID="{07CCBE31-4D81-436D-AFE8-54B8CEF3ACAD}" presName="dummy" presStyleCnt="0"/>
      <dgm:spPr/>
    </dgm:pt>
    <dgm:pt modelId="{74B1FB70-828E-451E-8D8A-13391DE42BA1}" type="pres">
      <dgm:prSet presAssocID="{3F346C91-D14A-4032-9930-4B97B42CC03E}" presName="sibTrans" presStyleLbl="sibTrans2D1" presStyleIdx="3" presStyleCnt="5"/>
      <dgm:spPr/>
    </dgm:pt>
    <dgm:pt modelId="{235AB7DC-00E1-4FFD-8391-07A92E350964}" type="pres">
      <dgm:prSet presAssocID="{5A5661C5-143F-4DDA-A6E0-9A66CF35ED67}" presName="node" presStyleLbl="node1" presStyleIdx="4" presStyleCnt="5" custRadScaleRad="102469" custRadScaleInc="3902">
        <dgm:presLayoutVars>
          <dgm:bulletEnabled val="1"/>
        </dgm:presLayoutVars>
      </dgm:prSet>
      <dgm:spPr/>
    </dgm:pt>
    <dgm:pt modelId="{472493EF-6596-4E84-BD0E-3B61311B1F40}" type="pres">
      <dgm:prSet presAssocID="{5A5661C5-143F-4DDA-A6E0-9A66CF35ED67}" presName="dummy" presStyleCnt="0"/>
      <dgm:spPr/>
    </dgm:pt>
    <dgm:pt modelId="{7A4CF2B2-6F7C-4819-B112-DE0D8A18F62B}" type="pres">
      <dgm:prSet presAssocID="{CEDB93CC-884E-43B2-B10D-979BC2A66298}" presName="sibTrans" presStyleLbl="sibTrans2D1" presStyleIdx="4" presStyleCnt="5"/>
      <dgm:spPr/>
    </dgm:pt>
  </dgm:ptLst>
  <dgm:cxnLst>
    <dgm:cxn modelId="{FE58EC0A-B8BA-4F03-A652-70C4100BBF72}" srcId="{64A23448-8A7F-4EE2-B035-81326B7363BC}" destId="{6200A459-505A-4492-9C6F-DCD76C647782}" srcOrd="0" destOrd="0" parTransId="{141FD1B6-6B03-440A-AC92-28FC66C722C0}" sibTransId="{EF79C6E4-8895-4720-975B-8470707767BB}"/>
    <dgm:cxn modelId="{13E2CB1D-C8D9-4F1A-A69C-98F888FDEEF5}" type="presOf" srcId="{3F346C91-D14A-4032-9930-4B97B42CC03E}" destId="{74B1FB70-828E-451E-8D8A-13391DE42BA1}" srcOrd="0" destOrd="0" presId="urn:microsoft.com/office/officeart/2005/8/layout/radial6"/>
    <dgm:cxn modelId="{1A833A24-E42D-4FA4-8365-7B1CFF6AE677}" type="presOf" srcId="{6200A459-505A-4492-9C6F-DCD76C647782}" destId="{62730AF9-688A-4F1B-88DA-FE7C42455065}" srcOrd="0" destOrd="0" presId="urn:microsoft.com/office/officeart/2005/8/layout/radial6"/>
    <dgm:cxn modelId="{3357F557-D8C1-4155-BDB2-A09BDBEA5396}" type="presOf" srcId="{5A5661C5-143F-4DDA-A6E0-9A66CF35ED67}" destId="{235AB7DC-00E1-4FFD-8391-07A92E350964}" srcOrd="0" destOrd="0" presId="urn:microsoft.com/office/officeart/2005/8/layout/radial6"/>
    <dgm:cxn modelId="{B83C3A8B-74D0-49BD-B3BE-90AD4D8F0BE5}" type="presOf" srcId="{E7CBA52E-3CDA-489C-B728-066C5E0B9903}" destId="{AE7F4329-0DCB-4152-8E28-6DD5957FBDF0}" srcOrd="0" destOrd="0" presId="urn:microsoft.com/office/officeart/2005/8/layout/radial6"/>
    <dgm:cxn modelId="{AA9A368D-B7AA-4D4A-884A-D983DA0F3627}" type="presOf" srcId="{07CCBE31-4D81-436D-AFE8-54B8CEF3ACAD}" destId="{9726FCC0-787E-43C7-A5C8-1FCDCA545475}" srcOrd="0" destOrd="0" presId="urn:microsoft.com/office/officeart/2005/8/layout/radial6"/>
    <dgm:cxn modelId="{09BCDF92-672F-4078-B572-13B91D94C3B4}" srcId="{6200A459-505A-4492-9C6F-DCD76C647782}" destId="{A4BF2803-F345-4BBE-94EF-23F1851B301B}" srcOrd="2" destOrd="0" parTransId="{F2835D61-512C-4574-8F63-DD3CEA03036E}" sibTransId="{1F13B7F6-D6ED-4C37-95A2-34D0C88F00DF}"/>
    <dgm:cxn modelId="{C37FCE94-BC33-49E9-8C40-24A44AE65B87}" srcId="{6200A459-505A-4492-9C6F-DCD76C647782}" destId="{5A5661C5-143F-4DDA-A6E0-9A66CF35ED67}" srcOrd="4" destOrd="0" parTransId="{62DEA464-5812-4283-9BDE-1966C62DF5D8}" sibTransId="{CEDB93CC-884E-43B2-B10D-979BC2A66298}"/>
    <dgm:cxn modelId="{310B4396-3CE5-4C13-84CA-65FD8ECC9877}" type="presOf" srcId="{804125F8-A6E8-4823-80A4-ACF602FFA30E}" destId="{67C2E221-D65A-4A9C-8AA1-B709476E03AB}" srcOrd="0" destOrd="0" presId="urn:microsoft.com/office/officeart/2005/8/layout/radial6"/>
    <dgm:cxn modelId="{D1E8419E-8B91-4286-86E3-C25E30969801}" type="presOf" srcId="{64A23448-8A7F-4EE2-B035-81326B7363BC}" destId="{F67FB285-D4D3-4E1E-BB08-6AA03EAA777F}" srcOrd="0" destOrd="0" presId="urn:microsoft.com/office/officeart/2005/8/layout/radial6"/>
    <dgm:cxn modelId="{45AEB8A0-E82C-4D1C-BCF6-E9F0A14A8453}" type="presOf" srcId="{1716DEEE-FF29-41A8-8429-D82B9A28F20B}" destId="{D5836C9A-BD37-407C-8C6F-9F92A128B820}" srcOrd="0" destOrd="0" presId="urn:microsoft.com/office/officeart/2005/8/layout/radial6"/>
    <dgm:cxn modelId="{734DD1A2-B702-4317-AF46-31A16872013A}" type="presOf" srcId="{CEDB93CC-884E-43B2-B10D-979BC2A66298}" destId="{7A4CF2B2-6F7C-4819-B112-DE0D8A18F62B}" srcOrd="0" destOrd="0" presId="urn:microsoft.com/office/officeart/2005/8/layout/radial6"/>
    <dgm:cxn modelId="{13A0AFA9-303A-4527-BEF7-F063B4490FD7}" srcId="{6200A459-505A-4492-9C6F-DCD76C647782}" destId="{1716DEEE-FF29-41A8-8429-D82B9A28F20B}" srcOrd="1" destOrd="0" parTransId="{AC8E9919-81F6-42F4-A948-8A8FAB1B112C}" sibTransId="{E7CBA52E-3CDA-489C-B728-066C5E0B9903}"/>
    <dgm:cxn modelId="{07D35CB5-F634-4B0F-B95E-34D61A7FA36C}" type="presOf" srcId="{1F13B7F6-D6ED-4C37-95A2-34D0C88F00DF}" destId="{2062EAD8-CF12-4C63-BF91-3124B6EC6C5B}" srcOrd="0" destOrd="0" presId="urn:microsoft.com/office/officeart/2005/8/layout/radial6"/>
    <dgm:cxn modelId="{8B49E0BE-32A2-4321-886D-1AAF8642B95B}" type="presOf" srcId="{AFBBB661-A49F-4880-ADAC-5867FF257799}" destId="{4A0A38B6-F20D-4FEA-BA28-DE507FAD8861}" srcOrd="0" destOrd="0" presId="urn:microsoft.com/office/officeart/2005/8/layout/radial6"/>
    <dgm:cxn modelId="{6B6D7FD0-0140-4755-B880-87208151D0E5}" srcId="{6200A459-505A-4492-9C6F-DCD76C647782}" destId="{804125F8-A6E8-4823-80A4-ACF602FFA30E}" srcOrd="0" destOrd="0" parTransId="{58B56CE5-A574-4DED-9BBE-13985539643B}" sibTransId="{AFBBB661-A49F-4880-ADAC-5867FF257799}"/>
    <dgm:cxn modelId="{8891A2EE-2B1A-4272-9512-45F56F829375}" type="presOf" srcId="{A4BF2803-F345-4BBE-94EF-23F1851B301B}" destId="{C1A55DB7-AC64-4135-9966-ACCCE70C7F45}" srcOrd="0" destOrd="0" presId="urn:microsoft.com/office/officeart/2005/8/layout/radial6"/>
    <dgm:cxn modelId="{DEAF89FF-ED85-4339-B6F9-A2615F54F9BF}" srcId="{6200A459-505A-4492-9C6F-DCD76C647782}" destId="{07CCBE31-4D81-436D-AFE8-54B8CEF3ACAD}" srcOrd="3" destOrd="0" parTransId="{D63DB41C-7AB7-427C-AAB8-7092F5BDB0EE}" sibTransId="{3F346C91-D14A-4032-9930-4B97B42CC03E}"/>
    <dgm:cxn modelId="{FA53891E-5452-4BE6-B627-35BA9F0F200B}" type="presParOf" srcId="{F67FB285-D4D3-4E1E-BB08-6AA03EAA777F}" destId="{62730AF9-688A-4F1B-88DA-FE7C42455065}" srcOrd="0" destOrd="0" presId="urn:microsoft.com/office/officeart/2005/8/layout/radial6"/>
    <dgm:cxn modelId="{439079FC-ADA0-4033-B647-E81E0733F939}" type="presParOf" srcId="{F67FB285-D4D3-4E1E-BB08-6AA03EAA777F}" destId="{67C2E221-D65A-4A9C-8AA1-B709476E03AB}" srcOrd="1" destOrd="0" presId="urn:microsoft.com/office/officeart/2005/8/layout/radial6"/>
    <dgm:cxn modelId="{CD7AC512-5700-4031-905C-4EB261CD3C37}" type="presParOf" srcId="{F67FB285-D4D3-4E1E-BB08-6AA03EAA777F}" destId="{565F0461-F89A-45CB-852A-B4DEC884235D}" srcOrd="2" destOrd="0" presId="urn:microsoft.com/office/officeart/2005/8/layout/radial6"/>
    <dgm:cxn modelId="{233ECBA0-E34B-40C8-A930-80BCA5F8F351}" type="presParOf" srcId="{F67FB285-D4D3-4E1E-BB08-6AA03EAA777F}" destId="{4A0A38B6-F20D-4FEA-BA28-DE507FAD8861}" srcOrd="3" destOrd="0" presId="urn:microsoft.com/office/officeart/2005/8/layout/radial6"/>
    <dgm:cxn modelId="{F68A9A00-EBC1-4625-A609-28E2137B6F38}" type="presParOf" srcId="{F67FB285-D4D3-4E1E-BB08-6AA03EAA777F}" destId="{D5836C9A-BD37-407C-8C6F-9F92A128B820}" srcOrd="4" destOrd="0" presId="urn:microsoft.com/office/officeart/2005/8/layout/radial6"/>
    <dgm:cxn modelId="{965F7F17-E070-441B-8A4C-6A65B4EF3FCD}" type="presParOf" srcId="{F67FB285-D4D3-4E1E-BB08-6AA03EAA777F}" destId="{6A74A3C1-C537-43B4-8B3C-2B86E0111B62}" srcOrd="5" destOrd="0" presId="urn:microsoft.com/office/officeart/2005/8/layout/radial6"/>
    <dgm:cxn modelId="{E03DF552-F245-4169-A15C-756E7FA916A8}" type="presParOf" srcId="{F67FB285-D4D3-4E1E-BB08-6AA03EAA777F}" destId="{AE7F4329-0DCB-4152-8E28-6DD5957FBDF0}" srcOrd="6" destOrd="0" presId="urn:microsoft.com/office/officeart/2005/8/layout/radial6"/>
    <dgm:cxn modelId="{63549AE4-2CC3-4E39-9522-25926D8C6831}" type="presParOf" srcId="{F67FB285-D4D3-4E1E-BB08-6AA03EAA777F}" destId="{C1A55DB7-AC64-4135-9966-ACCCE70C7F45}" srcOrd="7" destOrd="0" presId="urn:microsoft.com/office/officeart/2005/8/layout/radial6"/>
    <dgm:cxn modelId="{DD059350-B79E-4410-9F90-1765750128D0}" type="presParOf" srcId="{F67FB285-D4D3-4E1E-BB08-6AA03EAA777F}" destId="{81535482-93B8-4A54-8FDE-5BB774A4AD31}" srcOrd="8" destOrd="0" presId="urn:microsoft.com/office/officeart/2005/8/layout/radial6"/>
    <dgm:cxn modelId="{493522E1-B030-46DB-9DDF-FAEA27C3B96F}" type="presParOf" srcId="{F67FB285-D4D3-4E1E-BB08-6AA03EAA777F}" destId="{2062EAD8-CF12-4C63-BF91-3124B6EC6C5B}" srcOrd="9" destOrd="0" presId="urn:microsoft.com/office/officeart/2005/8/layout/radial6"/>
    <dgm:cxn modelId="{179A1D91-F7C3-474D-A791-3967D26B1655}" type="presParOf" srcId="{F67FB285-D4D3-4E1E-BB08-6AA03EAA777F}" destId="{9726FCC0-787E-43C7-A5C8-1FCDCA545475}" srcOrd="10" destOrd="0" presId="urn:microsoft.com/office/officeart/2005/8/layout/radial6"/>
    <dgm:cxn modelId="{ECD8A2F7-A384-4930-9CA5-0401A58998EC}" type="presParOf" srcId="{F67FB285-D4D3-4E1E-BB08-6AA03EAA777F}" destId="{E71F2208-9299-4BBD-BD89-5D150568FBCB}" srcOrd="11" destOrd="0" presId="urn:microsoft.com/office/officeart/2005/8/layout/radial6"/>
    <dgm:cxn modelId="{E6F927FF-7DD8-4A16-90CE-C31AF2CEF1F7}" type="presParOf" srcId="{F67FB285-D4D3-4E1E-BB08-6AA03EAA777F}" destId="{74B1FB70-828E-451E-8D8A-13391DE42BA1}" srcOrd="12" destOrd="0" presId="urn:microsoft.com/office/officeart/2005/8/layout/radial6"/>
    <dgm:cxn modelId="{3798C942-0C0B-4979-808F-912355E882A4}" type="presParOf" srcId="{F67FB285-D4D3-4E1E-BB08-6AA03EAA777F}" destId="{235AB7DC-00E1-4FFD-8391-07A92E350964}" srcOrd="13" destOrd="0" presId="urn:microsoft.com/office/officeart/2005/8/layout/radial6"/>
    <dgm:cxn modelId="{BCE102C9-0B26-4FA1-A8AD-9E267A625D9E}" type="presParOf" srcId="{F67FB285-D4D3-4E1E-BB08-6AA03EAA777F}" destId="{472493EF-6596-4E84-BD0E-3B61311B1F40}" srcOrd="14" destOrd="0" presId="urn:microsoft.com/office/officeart/2005/8/layout/radial6"/>
    <dgm:cxn modelId="{B8EE8E38-3684-4801-BD46-5DAC8D356854}" type="presParOf" srcId="{F67FB285-D4D3-4E1E-BB08-6AA03EAA777F}" destId="{7A4CF2B2-6F7C-4819-B112-DE0D8A18F62B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94A128-5814-420B-A6C6-CB228FA87F69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5BFE9A6-4098-4347-A4D3-B68F6F605BCC}">
      <dgm:prSet phldrT="[Text]"/>
      <dgm:spPr/>
      <dgm:t>
        <a:bodyPr/>
        <a:lstStyle/>
        <a:p>
          <a:r>
            <a:rPr lang="bg-BG" dirty="0"/>
            <a:t>Несъзнавано желание</a:t>
          </a:r>
        </a:p>
        <a:p>
          <a:r>
            <a:rPr lang="bg-BG" dirty="0"/>
            <a:t>Несъзнавани </a:t>
          </a:r>
          <a:r>
            <a:rPr lang="bg-BG" dirty="0" err="1"/>
            <a:t>фантазми</a:t>
          </a:r>
          <a:endParaRPr lang="en-US" dirty="0"/>
        </a:p>
      </dgm:t>
    </dgm:pt>
    <dgm:pt modelId="{2F29160C-8A2E-4DED-B1F1-17566F2252F0}" type="parTrans" cxnId="{EC680D6A-4A33-42C5-A36C-D88290A27EF5}">
      <dgm:prSet/>
      <dgm:spPr/>
      <dgm:t>
        <a:bodyPr/>
        <a:lstStyle/>
        <a:p>
          <a:endParaRPr lang="en-US"/>
        </a:p>
      </dgm:t>
    </dgm:pt>
    <dgm:pt modelId="{BB042E71-3515-40D3-B00A-615F4FE5AA66}" type="sibTrans" cxnId="{EC680D6A-4A33-42C5-A36C-D88290A27EF5}">
      <dgm:prSet/>
      <dgm:spPr/>
      <dgm:t>
        <a:bodyPr/>
        <a:lstStyle/>
        <a:p>
          <a:endParaRPr lang="en-US"/>
        </a:p>
      </dgm:t>
    </dgm:pt>
    <dgm:pt modelId="{2154C88E-CD38-408A-A62E-CC52B85B83E0}">
      <dgm:prSet phldrT="[Text]"/>
      <dgm:spPr/>
      <dgm:t>
        <a:bodyPr/>
        <a:lstStyle/>
        <a:p>
          <a:r>
            <a:rPr lang="bg-BG" dirty="0" err="1"/>
            <a:t>Иденти</a:t>
          </a:r>
          <a:endParaRPr lang="bg-BG" dirty="0"/>
        </a:p>
        <a:p>
          <a:r>
            <a:rPr lang="bg-BG" dirty="0" err="1"/>
            <a:t>фикации</a:t>
          </a:r>
          <a:endParaRPr lang="en-US" dirty="0"/>
        </a:p>
      </dgm:t>
    </dgm:pt>
    <dgm:pt modelId="{B7822A3A-CCDC-45A8-9CF4-1081523F118E}" type="parTrans" cxnId="{05CC8AC8-7477-4C33-BEC9-911636A6460A}">
      <dgm:prSet/>
      <dgm:spPr/>
      <dgm:t>
        <a:bodyPr/>
        <a:lstStyle/>
        <a:p>
          <a:endParaRPr lang="en-US"/>
        </a:p>
      </dgm:t>
    </dgm:pt>
    <dgm:pt modelId="{5C2DE72A-E191-432B-A323-380D5593F49D}" type="sibTrans" cxnId="{05CC8AC8-7477-4C33-BEC9-911636A6460A}">
      <dgm:prSet/>
      <dgm:spPr/>
      <dgm:t>
        <a:bodyPr/>
        <a:lstStyle/>
        <a:p>
          <a:endParaRPr lang="en-US"/>
        </a:p>
      </dgm:t>
    </dgm:pt>
    <dgm:pt modelId="{0BE09535-D2C6-46C1-91C7-6DCBF56B9D2B}">
      <dgm:prSet phldrT="[Text]" custT="1"/>
      <dgm:spPr/>
      <dgm:t>
        <a:bodyPr/>
        <a:lstStyle/>
        <a:p>
          <a:r>
            <a:rPr lang="bg-BG" sz="1800" dirty="0"/>
            <a:t>Защити</a:t>
          </a:r>
          <a:r>
            <a:rPr lang="bg-BG" sz="1600" dirty="0"/>
            <a:t> </a:t>
          </a:r>
          <a:r>
            <a:rPr lang="en-US" sz="1600" dirty="0"/>
            <a:t> </a:t>
          </a:r>
        </a:p>
      </dgm:t>
    </dgm:pt>
    <dgm:pt modelId="{C7D38851-28CF-4A4F-B5DB-2DFE98E35C4A}" type="parTrans" cxnId="{423CD304-1D63-4112-B61B-40470324DFA1}">
      <dgm:prSet/>
      <dgm:spPr/>
      <dgm:t>
        <a:bodyPr/>
        <a:lstStyle/>
        <a:p>
          <a:endParaRPr lang="en-US"/>
        </a:p>
      </dgm:t>
    </dgm:pt>
    <dgm:pt modelId="{8BE3699E-88C3-450D-B9A8-0D286B033902}" type="sibTrans" cxnId="{423CD304-1D63-4112-B61B-40470324DFA1}">
      <dgm:prSet/>
      <dgm:spPr/>
      <dgm:t>
        <a:bodyPr/>
        <a:lstStyle/>
        <a:p>
          <a:endParaRPr lang="en-US"/>
        </a:p>
      </dgm:t>
    </dgm:pt>
    <dgm:pt modelId="{325C170C-900D-4A53-B936-DBB81FBF6AC6}">
      <dgm:prSet phldrT="[Text]"/>
      <dgm:spPr/>
      <dgm:t>
        <a:bodyPr/>
        <a:lstStyle/>
        <a:p>
          <a:r>
            <a:rPr lang="bg-BG" dirty="0"/>
            <a:t>Вътрешни</a:t>
          </a:r>
        </a:p>
        <a:p>
          <a:r>
            <a:rPr lang="bg-BG" dirty="0"/>
            <a:t>Обекти </a:t>
          </a:r>
          <a:endParaRPr lang="en-US" dirty="0"/>
        </a:p>
      </dgm:t>
    </dgm:pt>
    <dgm:pt modelId="{402A4DD2-9176-42E6-ABE8-5B8582E102ED}" type="sibTrans" cxnId="{2830B215-44D5-41AC-833F-88137B9DCC69}">
      <dgm:prSet/>
      <dgm:spPr/>
      <dgm:t>
        <a:bodyPr/>
        <a:lstStyle/>
        <a:p>
          <a:endParaRPr lang="en-US"/>
        </a:p>
      </dgm:t>
    </dgm:pt>
    <dgm:pt modelId="{D06ABACD-B3F7-4853-AB66-7C8F93994D2C}" type="parTrans" cxnId="{2830B215-44D5-41AC-833F-88137B9DCC69}">
      <dgm:prSet/>
      <dgm:spPr/>
      <dgm:t>
        <a:bodyPr/>
        <a:lstStyle/>
        <a:p>
          <a:endParaRPr lang="en-US"/>
        </a:p>
      </dgm:t>
    </dgm:pt>
    <dgm:pt modelId="{4F8594C4-7DE3-4A65-97CD-9956601A8E2A}">
      <dgm:prSet phldrT="[Text]" custT="1"/>
      <dgm:spPr/>
      <dgm:t>
        <a:bodyPr/>
        <a:lstStyle/>
        <a:p>
          <a:r>
            <a:rPr lang="bg-BG" sz="1800" dirty="0"/>
            <a:t>Забрани</a:t>
          </a:r>
          <a:endParaRPr lang="en-US" sz="1800" dirty="0"/>
        </a:p>
      </dgm:t>
    </dgm:pt>
    <dgm:pt modelId="{39FB79FB-954C-49F5-B40D-404595940BEE}" type="sibTrans" cxnId="{4D238800-53B0-4184-B11C-82757B9D8434}">
      <dgm:prSet/>
      <dgm:spPr/>
      <dgm:t>
        <a:bodyPr/>
        <a:lstStyle/>
        <a:p>
          <a:endParaRPr lang="en-US"/>
        </a:p>
      </dgm:t>
    </dgm:pt>
    <dgm:pt modelId="{A63E882E-03E4-489F-B137-120EC4215DE5}" type="parTrans" cxnId="{4D238800-53B0-4184-B11C-82757B9D8434}">
      <dgm:prSet/>
      <dgm:spPr/>
      <dgm:t>
        <a:bodyPr/>
        <a:lstStyle/>
        <a:p>
          <a:endParaRPr lang="en-US"/>
        </a:p>
      </dgm:t>
    </dgm:pt>
    <dgm:pt modelId="{EF50CC77-7DE4-4D57-9B76-50989FF6B039}" type="pres">
      <dgm:prSet presAssocID="{7D94A128-5814-420B-A6C6-CB228FA87F69}" presName="composite" presStyleCnt="0">
        <dgm:presLayoutVars>
          <dgm:chMax val="1"/>
          <dgm:dir/>
          <dgm:resizeHandles val="exact"/>
        </dgm:presLayoutVars>
      </dgm:prSet>
      <dgm:spPr/>
    </dgm:pt>
    <dgm:pt modelId="{A25A19B7-314D-4F17-B1CF-AA7B5DD64F26}" type="pres">
      <dgm:prSet presAssocID="{7D94A128-5814-420B-A6C6-CB228FA87F69}" presName="radial" presStyleCnt="0">
        <dgm:presLayoutVars>
          <dgm:animLvl val="ctr"/>
        </dgm:presLayoutVars>
      </dgm:prSet>
      <dgm:spPr/>
    </dgm:pt>
    <dgm:pt modelId="{4C62C1BE-BBC7-4ECF-B209-E72170E101F1}" type="pres">
      <dgm:prSet presAssocID="{55BFE9A6-4098-4347-A4D3-B68F6F605BCC}" presName="centerShape" presStyleLbl="vennNode1" presStyleIdx="0" presStyleCnt="5" custLinFactNeighborX="315" custLinFactNeighborY="293"/>
      <dgm:spPr/>
    </dgm:pt>
    <dgm:pt modelId="{9362C12D-6B66-4933-96A6-333503C1F89B}" type="pres">
      <dgm:prSet presAssocID="{2154C88E-CD38-408A-A62E-CC52B85B83E0}" presName="node" presStyleLbl="vennNode1" presStyleIdx="1" presStyleCnt="5" custRadScaleRad="100093" custRadScaleInc="2312">
        <dgm:presLayoutVars>
          <dgm:bulletEnabled val="1"/>
        </dgm:presLayoutVars>
      </dgm:prSet>
      <dgm:spPr/>
    </dgm:pt>
    <dgm:pt modelId="{B1126501-B265-4BE3-A3A5-05D4B17B99F6}" type="pres">
      <dgm:prSet presAssocID="{0BE09535-D2C6-46C1-91C7-6DCBF56B9D2B}" presName="node" presStyleLbl="vennNode1" presStyleIdx="2" presStyleCnt="5">
        <dgm:presLayoutVars>
          <dgm:bulletEnabled val="1"/>
        </dgm:presLayoutVars>
      </dgm:prSet>
      <dgm:spPr/>
    </dgm:pt>
    <dgm:pt modelId="{15861D84-CEBC-4996-9FA3-3F94080AF75D}" type="pres">
      <dgm:prSet presAssocID="{325C170C-900D-4A53-B936-DBB81FBF6AC6}" presName="node" presStyleLbl="vennNode1" presStyleIdx="3" presStyleCnt="5">
        <dgm:presLayoutVars>
          <dgm:bulletEnabled val="1"/>
        </dgm:presLayoutVars>
      </dgm:prSet>
      <dgm:spPr/>
    </dgm:pt>
    <dgm:pt modelId="{BFA3A318-6183-441E-A483-1901D08B18A1}" type="pres">
      <dgm:prSet presAssocID="{4F8594C4-7DE3-4A65-97CD-9956601A8E2A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D238800-53B0-4184-B11C-82757B9D8434}" srcId="{55BFE9A6-4098-4347-A4D3-B68F6F605BCC}" destId="{4F8594C4-7DE3-4A65-97CD-9956601A8E2A}" srcOrd="3" destOrd="0" parTransId="{A63E882E-03E4-489F-B137-120EC4215DE5}" sibTransId="{39FB79FB-954C-49F5-B40D-404595940BEE}"/>
    <dgm:cxn modelId="{423CD304-1D63-4112-B61B-40470324DFA1}" srcId="{55BFE9A6-4098-4347-A4D3-B68F6F605BCC}" destId="{0BE09535-D2C6-46C1-91C7-6DCBF56B9D2B}" srcOrd="1" destOrd="0" parTransId="{C7D38851-28CF-4A4F-B5DB-2DFE98E35C4A}" sibTransId="{8BE3699E-88C3-450D-B9A8-0D286B033902}"/>
    <dgm:cxn modelId="{2830B215-44D5-41AC-833F-88137B9DCC69}" srcId="{55BFE9A6-4098-4347-A4D3-B68F6F605BCC}" destId="{325C170C-900D-4A53-B936-DBB81FBF6AC6}" srcOrd="2" destOrd="0" parTransId="{D06ABACD-B3F7-4853-AB66-7C8F93994D2C}" sibTransId="{402A4DD2-9176-42E6-ABE8-5B8582E102ED}"/>
    <dgm:cxn modelId="{4F783017-066B-4D6A-B45B-87E43F400EA1}" type="presOf" srcId="{325C170C-900D-4A53-B936-DBB81FBF6AC6}" destId="{15861D84-CEBC-4996-9FA3-3F94080AF75D}" srcOrd="0" destOrd="0" presId="urn:microsoft.com/office/officeart/2005/8/layout/radial3"/>
    <dgm:cxn modelId="{3BEAF15E-3B72-4161-B077-EAFA64525471}" type="presOf" srcId="{7D94A128-5814-420B-A6C6-CB228FA87F69}" destId="{EF50CC77-7DE4-4D57-9B76-50989FF6B039}" srcOrd="0" destOrd="0" presId="urn:microsoft.com/office/officeart/2005/8/layout/radial3"/>
    <dgm:cxn modelId="{3A502663-5A15-474B-9857-6EA35CB23287}" type="presOf" srcId="{2154C88E-CD38-408A-A62E-CC52B85B83E0}" destId="{9362C12D-6B66-4933-96A6-333503C1F89B}" srcOrd="0" destOrd="0" presId="urn:microsoft.com/office/officeart/2005/8/layout/radial3"/>
    <dgm:cxn modelId="{EC680D6A-4A33-42C5-A36C-D88290A27EF5}" srcId="{7D94A128-5814-420B-A6C6-CB228FA87F69}" destId="{55BFE9A6-4098-4347-A4D3-B68F6F605BCC}" srcOrd="0" destOrd="0" parTransId="{2F29160C-8A2E-4DED-B1F1-17566F2252F0}" sibTransId="{BB042E71-3515-40D3-B00A-615F4FE5AA66}"/>
    <dgm:cxn modelId="{A88E5A88-7012-4DD9-91B7-B97F9546FD69}" type="presOf" srcId="{55BFE9A6-4098-4347-A4D3-B68F6F605BCC}" destId="{4C62C1BE-BBC7-4ECF-B209-E72170E101F1}" srcOrd="0" destOrd="0" presId="urn:microsoft.com/office/officeart/2005/8/layout/radial3"/>
    <dgm:cxn modelId="{DED62EBB-E84C-4F15-8CB7-705C828CE754}" type="presOf" srcId="{0BE09535-D2C6-46C1-91C7-6DCBF56B9D2B}" destId="{B1126501-B265-4BE3-A3A5-05D4B17B99F6}" srcOrd="0" destOrd="0" presId="urn:microsoft.com/office/officeart/2005/8/layout/radial3"/>
    <dgm:cxn modelId="{05CC8AC8-7477-4C33-BEC9-911636A6460A}" srcId="{55BFE9A6-4098-4347-A4D3-B68F6F605BCC}" destId="{2154C88E-CD38-408A-A62E-CC52B85B83E0}" srcOrd="0" destOrd="0" parTransId="{B7822A3A-CCDC-45A8-9CF4-1081523F118E}" sibTransId="{5C2DE72A-E191-432B-A323-380D5593F49D}"/>
    <dgm:cxn modelId="{BA8F12F8-4ABD-4A0D-AA64-6067149B5128}" type="presOf" srcId="{4F8594C4-7DE3-4A65-97CD-9956601A8E2A}" destId="{BFA3A318-6183-441E-A483-1901D08B18A1}" srcOrd="0" destOrd="0" presId="urn:microsoft.com/office/officeart/2005/8/layout/radial3"/>
    <dgm:cxn modelId="{9D8B0989-086C-4D15-BAD3-A0F5A048A2A3}" type="presParOf" srcId="{EF50CC77-7DE4-4D57-9B76-50989FF6B039}" destId="{A25A19B7-314D-4F17-B1CF-AA7B5DD64F26}" srcOrd="0" destOrd="0" presId="urn:microsoft.com/office/officeart/2005/8/layout/radial3"/>
    <dgm:cxn modelId="{FDDF8ED5-92EE-4598-A182-A4D6C3AD0542}" type="presParOf" srcId="{A25A19B7-314D-4F17-B1CF-AA7B5DD64F26}" destId="{4C62C1BE-BBC7-4ECF-B209-E72170E101F1}" srcOrd="0" destOrd="0" presId="urn:microsoft.com/office/officeart/2005/8/layout/radial3"/>
    <dgm:cxn modelId="{306D7D75-1FEE-4034-AA90-AF6FEE7C103A}" type="presParOf" srcId="{A25A19B7-314D-4F17-B1CF-AA7B5DD64F26}" destId="{9362C12D-6B66-4933-96A6-333503C1F89B}" srcOrd="1" destOrd="0" presId="urn:microsoft.com/office/officeart/2005/8/layout/radial3"/>
    <dgm:cxn modelId="{6D1963E3-410C-4CED-B1BE-C845CD5321C4}" type="presParOf" srcId="{A25A19B7-314D-4F17-B1CF-AA7B5DD64F26}" destId="{B1126501-B265-4BE3-A3A5-05D4B17B99F6}" srcOrd="2" destOrd="0" presId="urn:microsoft.com/office/officeart/2005/8/layout/radial3"/>
    <dgm:cxn modelId="{9A90C7DA-52D3-4F63-9EE0-8CE564204E2C}" type="presParOf" srcId="{A25A19B7-314D-4F17-B1CF-AA7B5DD64F26}" destId="{15861D84-CEBC-4996-9FA3-3F94080AF75D}" srcOrd="3" destOrd="0" presId="urn:microsoft.com/office/officeart/2005/8/layout/radial3"/>
    <dgm:cxn modelId="{9A4701BE-A879-4637-9E24-54194EA730F0}" type="presParOf" srcId="{A25A19B7-314D-4F17-B1CF-AA7B5DD64F26}" destId="{BFA3A318-6183-441E-A483-1901D08B1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4A128-5814-420B-A6C6-CB228FA87F69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5BFE9A6-4098-4347-A4D3-B68F6F605BCC}">
      <dgm:prSet phldrT="[Text]"/>
      <dgm:spPr/>
      <dgm:t>
        <a:bodyPr/>
        <a:lstStyle/>
        <a:p>
          <a:r>
            <a:rPr lang="bg-BG" dirty="0"/>
            <a:t>Несъзнавано желание</a:t>
          </a:r>
        </a:p>
        <a:p>
          <a:r>
            <a:rPr lang="bg-BG" dirty="0"/>
            <a:t>Несъзнавани </a:t>
          </a:r>
          <a:r>
            <a:rPr lang="bg-BG" dirty="0" err="1"/>
            <a:t>фантазми</a:t>
          </a:r>
          <a:endParaRPr lang="en-US" dirty="0"/>
        </a:p>
      </dgm:t>
    </dgm:pt>
    <dgm:pt modelId="{2F29160C-8A2E-4DED-B1F1-17566F2252F0}" type="parTrans" cxnId="{EC680D6A-4A33-42C5-A36C-D88290A27EF5}">
      <dgm:prSet/>
      <dgm:spPr/>
      <dgm:t>
        <a:bodyPr/>
        <a:lstStyle/>
        <a:p>
          <a:endParaRPr lang="en-US"/>
        </a:p>
      </dgm:t>
    </dgm:pt>
    <dgm:pt modelId="{BB042E71-3515-40D3-B00A-615F4FE5AA66}" type="sibTrans" cxnId="{EC680D6A-4A33-42C5-A36C-D88290A27EF5}">
      <dgm:prSet/>
      <dgm:spPr/>
      <dgm:t>
        <a:bodyPr/>
        <a:lstStyle/>
        <a:p>
          <a:endParaRPr lang="en-US"/>
        </a:p>
      </dgm:t>
    </dgm:pt>
    <dgm:pt modelId="{2154C88E-CD38-408A-A62E-CC52B85B83E0}">
      <dgm:prSet phldrT="[Text]"/>
      <dgm:spPr/>
      <dgm:t>
        <a:bodyPr/>
        <a:lstStyle/>
        <a:p>
          <a:r>
            <a:rPr lang="bg-BG" dirty="0" err="1"/>
            <a:t>Иденти</a:t>
          </a:r>
          <a:endParaRPr lang="bg-BG" dirty="0"/>
        </a:p>
        <a:p>
          <a:r>
            <a:rPr lang="bg-BG" dirty="0" err="1"/>
            <a:t>фикации</a:t>
          </a:r>
          <a:endParaRPr lang="en-US" dirty="0"/>
        </a:p>
      </dgm:t>
    </dgm:pt>
    <dgm:pt modelId="{B7822A3A-CCDC-45A8-9CF4-1081523F118E}" type="parTrans" cxnId="{05CC8AC8-7477-4C33-BEC9-911636A6460A}">
      <dgm:prSet/>
      <dgm:spPr/>
      <dgm:t>
        <a:bodyPr/>
        <a:lstStyle/>
        <a:p>
          <a:endParaRPr lang="en-US"/>
        </a:p>
      </dgm:t>
    </dgm:pt>
    <dgm:pt modelId="{5C2DE72A-E191-432B-A323-380D5593F49D}" type="sibTrans" cxnId="{05CC8AC8-7477-4C33-BEC9-911636A6460A}">
      <dgm:prSet/>
      <dgm:spPr/>
      <dgm:t>
        <a:bodyPr/>
        <a:lstStyle/>
        <a:p>
          <a:endParaRPr lang="en-US"/>
        </a:p>
      </dgm:t>
    </dgm:pt>
    <dgm:pt modelId="{0BE09535-D2C6-46C1-91C7-6DCBF56B9D2B}">
      <dgm:prSet phldrT="[Text]"/>
      <dgm:spPr/>
      <dgm:t>
        <a:bodyPr/>
        <a:lstStyle/>
        <a:p>
          <a:r>
            <a:rPr lang="bg-BG" dirty="0"/>
            <a:t>Защити </a:t>
          </a:r>
          <a:r>
            <a:rPr lang="en-US" dirty="0"/>
            <a:t> </a:t>
          </a:r>
        </a:p>
      </dgm:t>
    </dgm:pt>
    <dgm:pt modelId="{C7D38851-28CF-4A4F-B5DB-2DFE98E35C4A}" type="parTrans" cxnId="{423CD304-1D63-4112-B61B-40470324DFA1}">
      <dgm:prSet/>
      <dgm:spPr/>
      <dgm:t>
        <a:bodyPr/>
        <a:lstStyle/>
        <a:p>
          <a:endParaRPr lang="en-US"/>
        </a:p>
      </dgm:t>
    </dgm:pt>
    <dgm:pt modelId="{8BE3699E-88C3-450D-B9A8-0D286B033902}" type="sibTrans" cxnId="{423CD304-1D63-4112-B61B-40470324DFA1}">
      <dgm:prSet/>
      <dgm:spPr/>
      <dgm:t>
        <a:bodyPr/>
        <a:lstStyle/>
        <a:p>
          <a:endParaRPr lang="en-US"/>
        </a:p>
      </dgm:t>
    </dgm:pt>
    <dgm:pt modelId="{325C170C-900D-4A53-B936-DBB81FBF6AC6}">
      <dgm:prSet phldrT="[Text]" custT="1"/>
      <dgm:spPr/>
      <dgm:t>
        <a:bodyPr/>
        <a:lstStyle/>
        <a:p>
          <a:r>
            <a:rPr lang="bg-BG" sz="1600" dirty="0"/>
            <a:t>Вътрешни</a:t>
          </a:r>
        </a:p>
        <a:p>
          <a:r>
            <a:rPr lang="bg-BG" sz="1600" dirty="0"/>
            <a:t>Обекти</a:t>
          </a:r>
          <a:endParaRPr lang="en-US" sz="1600" dirty="0"/>
        </a:p>
      </dgm:t>
    </dgm:pt>
    <dgm:pt modelId="{D06ABACD-B3F7-4853-AB66-7C8F93994D2C}" type="parTrans" cxnId="{2830B215-44D5-41AC-833F-88137B9DCC69}">
      <dgm:prSet/>
      <dgm:spPr/>
      <dgm:t>
        <a:bodyPr/>
        <a:lstStyle/>
        <a:p>
          <a:endParaRPr lang="en-US"/>
        </a:p>
      </dgm:t>
    </dgm:pt>
    <dgm:pt modelId="{402A4DD2-9176-42E6-ABE8-5B8582E102ED}" type="sibTrans" cxnId="{2830B215-44D5-41AC-833F-88137B9DCC69}">
      <dgm:prSet/>
      <dgm:spPr/>
      <dgm:t>
        <a:bodyPr/>
        <a:lstStyle/>
        <a:p>
          <a:endParaRPr lang="en-US"/>
        </a:p>
      </dgm:t>
    </dgm:pt>
    <dgm:pt modelId="{4F8594C4-7DE3-4A65-97CD-9956601A8E2A}">
      <dgm:prSet phldrT="[Text]"/>
      <dgm:spPr/>
      <dgm:t>
        <a:bodyPr/>
        <a:lstStyle/>
        <a:p>
          <a:r>
            <a:rPr lang="bg-BG" dirty="0"/>
            <a:t>Забрани</a:t>
          </a:r>
          <a:endParaRPr lang="en-US" dirty="0"/>
        </a:p>
      </dgm:t>
    </dgm:pt>
    <dgm:pt modelId="{A63E882E-03E4-489F-B137-120EC4215DE5}" type="parTrans" cxnId="{4D238800-53B0-4184-B11C-82757B9D8434}">
      <dgm:prSet/>
      <dgm:spPr/>
      <dgm:t>
        <a:bodyPr/>
        <a:lstStyle/>
        <a:p>
          <a:endParaRPr lang="en-US"/>
        </a:p>
      </dgm:t>
    </dgm:pt>
    <dgm:pt modelId="{39FB79FB-954C-49F5-B40D-404595940BEE}" type="sibTrans" cxnId="{4D238800-53B0-4184-B11C-82757B9D8434}">
      <dgm:prSet/>
      <dgm:spPr/>
      <dgm:t>
        <a:bodyPr/>
        <a:lstStyle/>
        <a:p>
          <a:endParaRPr lang="en-US"/>
        </a:p>
      </dgm:t>
    </dgm:pt>
    <dgm:pt modelId="{EF50CC77-7DE4-4D57-9B76-50989FF6B039}" type="pres">
      <dgm:prSet presAssocID="{7D94A128-5814-420B-A6C6-CB228FA87F69}" presName="composite" presStyleCnt="0">
        <dgm:presLayoutVars>
          <dgm:chMax val="1"/>
          <dgm:dir/>
          <dgm:resizeHandles val="exact"/>
        </dgm:presLayoutVars>
      </dgm:prSet>
      <dgm:spPr/>
    </dgm:pt>
    <dgm:pt modelId="{A25A19B7-314D-4F17-B1CF-AA7B5DD64F26}" type="pres">
      <dgm:prSet presAssocID="{7D94A128-5814-420B-A6C6-CB228FA87F69}" presName="radial" presStyleCnt="0">
        <dgm:presLayoutVars>
          <dgm:animLvl val="ctr"/>
        </dgm:presLayoutVars>
      </dgm:prSet>
      <dgm:spPr/>
    </dgm:pt>
    <dgm:pt modelId="{4C62C1BE-BBC7-4ECF-B209-E72170E101F1}" type="pres">
      <dgm:prSet presAssocID="{55BFE9A6-4098-4347-A4D3-B68F6F605BCC}" presName="centerShape" presStyleLbl="vennNode1" presStyleIdx="0" presStyleCnt="5" custLinFactNeighborX="-422" custLinFactNeighborY="293"/>
      <dgm:spPr/>
    </dgm:pt>
    <dgm:pt modelId="{9362C12D-6B66-4933-96A6-333503C1F89B}" type="pres">
      <dgm:prSet presAssocID="{2154C88E-CD38-408A-A62E-CC52B85B83E0}" presName="node" presStyleLbl="vennNode1" presStyleIdx="1" presStyleCnt="5" custRadScaleRad="100115" custRadScaleInc="-2672">
        <dgm:presLayoutVars>
          <dgm:bulletEnabled val="1"/>
        </dgm:presLayoutVars>
      </dgm:prSet>
      <dgm:spPr/>
    </dgm:pt>
    <dgm:pt modelId="{B1126501-B265-4BE3-A3A5-05D4B17B99F6}" type="pres">
      <dgm:prSet presAssocID="{0BE09535-D2C6-46C1-91C7-6DCBF56B9D2B}" presName="node" presStyleLbl="vennNode1" presStyleIdx="2" presStyleCnt="5">
        <dgm:presLayoutVars>
          <dgm:bulletEnabled val="1"/>
        </dgm:presLayoutVars>
      </dgm:prSet>
      <dgm:spPr/>
    </dgm:pt>
    <dgm:pt modelId="{15861D84-CEBC-4996-9FA3-3F94080AF75D}" type="pres">
      <dgm:prSet presAssocID="{325C170C-900D-4A53-B936-DBB81FBF6AC6}" presName="node" presStyleLbl="vennNode1" presStyleIdx="3" presStyleCnt="5">
        <dgm:presLayoutVars>
          <dgm:bulletEnabled val="1"/>
        </dgm:presLayoutVars>
      </dgm:prSet>
      <dgm:spPr/>
    </dgm:pt>
    <dgm:pt modelId="{BFA3A318-6183-441E-A483-1901D08B18A1}" type="pres">
      <dgm:prSet presAssocID="{4F8594C4-7DE3-4A65-97CD-9956601A8E2A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D238800-53B0-4184-B11C-82757B9D8434}" srcId="{55BFE9A6-4098-4347-A4D3-B68F6F605BCC}" destId="{4F8594C4-7DE3-4A65-97CD-9956601A8E2A}" srcOrd="3" destOrd="0" parTransId="{A63E882E-03E4-489F-B137-120EC4215DE5}" sibTransId="{39FB79FB-954C-49F5-B40D-404595940BEE}"/>
    <dgm:cxn modelId="{423CD304-1D63-4112-B61B-40470324DFA1}" srcId="{55BFE9A6-4098-4347-A4D3-B68F6F605BCC}" destId="{0BE09535-D2C6-46C1-91C7-6DCBF56B9D2B}" srcOrd="1" destOrd="0" parTransId="{C7D38851-28CF-4A4F-B5DB-2DFE98E35C4A}" sibTransId="{8BE3699E-88C3-450D-B9A8-0D286B033902}"/>
    <dgm:cxn modelId="{2830B215-44D5-41AC-833F-88137B9DCC69}" srcId="{55BFE9A6-4098-4347-A4D3-B68F6F605BCC}" destId="{325C170C-900D-4A53-B936-DBB81FBF6AC6}" srcOrd="2" destOrd="0" parTransId="{D06ABACD-B3F7-4853-AB66-7C8F93994D2C}" sibTransId="{402A4DD2-9176-42E6-ABE8-5B8582E102ED}"/>
    <dgm:cxn modelId="{4F783017-066B-4D6A-B45B-87E43F400EA1}" type="presOf" srcId="{325C170C-900D-4A53-B936-DBB81FBF6AC6}" destId="{15861D84-CEBC-4996-9FA3-3F94080AF75D}" srcOrd="0" destOrd="0" presId="urn:microsoft.com/office/officeart/2005/8/layout/radial3"/>
    <dgm:cxn modelId="{3BEAF15E-3B72-4161-B077-EAFA64525471}" type="presOf" srcId="{7D94A128-5814-420B-A6C6-CB228FA87F69}" destId="{EF50CC77-7DE4-4D57-9B76-50989FF6B039}" srcOrd="0" destOrd="0" presId="urn:microsoft.com/office/officeart/2005/8/layout/radial3"/>
    <dgm:cxn modelId="{3A502663-5A15-474B-9857-6EA35CB23287}" type="presOf" srcId="{2154C88E-CD38-408A-A62E-CC52B85B83E0}" destId="{9362C12D-6B66-4933-96A6-333503C1F89B}" srcOrd="0" destOrd="0" presId="urn:microsoft.com/office/officeart/2005/8/layout/radial3"/>
    <dgm:cxn modelId="{EC680D6A-4A33-42C5-A36C-D88290A27EF5}" srcId="{7D94A128-5814-420B-A6C6-CB228FA87F69}" destId="{55BFE9A6-4098-4347-A4D3-B68F6F605BCC}" srcOrd="0" destOrd="0" parTransId="{2F29160C-8A2E-4DED-B1F1-17566F2252F0}" sibTransId="{BB042E71-3515-40D3-B00A-615F4FE5AA66}"/>
    <dgm:cxn modelId="{A88E5A88-7012-4DD9-91B7-B97F9546FD69}" type="presOf" srcId="{55BFE9A6-4098-4347-A4D3-B68F6F605BCC}" destId="{4C62C1BE-BBC7-4ECF-B209-E72170E101F1}" srcOrd="0" destOrd="0" presId="urn:microsoft.com/office/officeart/2005/8/layout/radial3"/>
    <dgm:cxn modelId="{DED62EBB-E84C-4F15-8CB7-705C828CE754}" type="presOf" srcId="{0BE09535-D2C6-46C1-91C7-6DCBF56B9D2B}" destId="{B1126501-B265-4BE3-A3A5-05D4B17B99F6}" srcOrd="0" destOrd="0" presId="urn:microsoft.com/office/officeart/2005/8/layout/radial3"/>
    <dgm:cxn modelId="{05CC8AC8-7477-4C33-BEC9-911636A6460A}" srcId="{55BFE9A6-4098-4347-A4D3-B68F6F605BCC}" destId="{2154C88E-CD38-408A-A62E-CC52B85B83E0}" srcOrd="0" destOrd="0" parTransId="{B7822A3A-CCDC-45A8-9CF4-1081523F118E}" sibTransId="{5C2DE72A-E191-432B-A323-380D5593F49D}"/>
    <dgm:cxn modelId="{BA8F12F8-4ABD-4A0D-AA64-6067149B5128}" type="presOf" srcId="{4F8594C4-7DE3-4A65-97CD-9956601A8E2A}" destId="{BFA3A318-6183-441E-A483-1901D08B18A1}" srcOrd="0" destOrd="0" presId="urn:microsoft.com/office/officeart/2005/8/layout/radial3"/>
    <dgm:cxn modelId="{9D8B0989-086C-4D15-BAD3-A0F5A048A2A3}" type="presParOf" srcId="{EF50CC77-7DE4-4D57-9B76-50989FF6B039}" destId="{A25A19B7-314D-4F17-B1CF-AA7B5DD64F26}" srcOrd="0" destOrd="0" presId="urn:microsoft.com/office/officeart/2005/8/layout/radial3"/>
    <dgm:cxn modelId="{FDDF8ED5-92EE-4598-A182-A4D6C3AD0542}" type="presParOf" srcId="{A25A19B7-314D-4F17-B1CF-AA7B5DD64F26}" destId="{4C62C1BE-BBC7-4ECF-B209-E72170E101F1}" srcOrd="0" destOrd="0" presId="urn:microsoft.com/office/officeart/2005/8/layout/radial3"/>
    <dgm:cxn modelId="{306D7D75-1FEE-4034-AA90-AF6FEE7C103A}" type="presParOf" srcId="{A25A19B7-314D-4F17-B1CF-AA7B5DD64F26}" destId="{9362C12D-6B66-4933-96A6-333503C1F89B}" srcOrd="1" destOrd="0" presId="urn:microsoft.com/office/officeart/2005/8/layout/radial3"/>
    <dgm:cxn modelId="{6D1963E3-410C-4CED-B1BE-C845CD5321C4}" type="presParOf" srcId="{A25A19B7-314D-4F17-B1CF-AA7B5DD64F26}" destId="{B1126501-B265-4BE3-A3A5-05D4B17B99F6}" srcOrd="2" destOrd="0" presId="urn:microsoft.com/office/officeart/2005/8/layout/radial3"/>
    <dgm:cxn modelId="{9A90C7DA-52D3-4F63-9EE0-8CE564204E2C}" type="presParOf" srcId="{A25A19B7-314D-4F17-B1CF-AA7B5DD64F26}" destId="{15861D84-CEBC-4996-9FA3-3F94080AF75D}" srcOrd="3" destOrd="0" presId="urn:microsoft.com/office/officeart/2005/8/layout/radial3"/>
    <dgm:cxn modelId="{9A4701BE-A879-4637-9E24-54194EA730F0}" type="presParOf" srcId="{A25A19B7-314D-4F17-B1CF-AA7B5DD64F26}" destId="{BFA3A318-6183-441E-A483-1901D08B1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94A128-5814-420B-A6C6-CB228FA87F69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5BFE9A6-4098-4347-A4D3-B68F6F605BCC}">
      <dgm:prSet phldrT="[Text]"/>
      <dgm:spPr/>
      <dgm:t>
        <a:bodyPr/>
        <a:lstStyle/>
        <a:p>
          <a:r>
            <a:rPr lang="bg-BG" dirty="0"/>
            <a:t>Несъзнавано желание Несъзнавани </a:t>
          </a:r>
          <a:r>
            <a:rPr lang="bg-BG" dirty="0" err="1"/>
            <a:t>фантазми</a:t>
          </a:r>
          <a:endParaRPr lang="en-US" dirty="0"/>
        </a:p>
      </dgm:t>
    </dgm:pt>
    <dgm:pt modelId="{2F29160C-8A2E-4DED-B1F1-17566F2252F0}" type="parTrans" cxnId="{EC680D6A-4A33-42C5-A36C-D88290A27EF5}">
      <dgm:prSet/>
      <dgm:spPr/>
      <dgm:t>
        <a:bodyPr/>
        <a:lstStyle/>
        <a:p>
          <a:endParaRPr lang="en-US"/>
        </a:p>
      </dgm:t>
    </dgm:pt>
    <dgm:pt modelId="{BB042E71-3515-40D3-B00A-615F4FE5AA66}" type="sibTrans" cxnId="{EC680D6A-4A33-42C5-A36C-D88290A27EF5}">
      <dgm:prSet/>
      <dgm:spPr/>
      <dgm:t>
        <a:bodyPr/>
        <a:lstStyle/>
        <a:p>
          <a:endParaRPr lang="en-US"/>
        </a:p>
      </dgm:t>
    </dgm:pt>
    <dgm:pt modelId="{2154C88E-CD38-408A-A62E-CC52B85B83E0}">
      <dgm:prSet phldrT="[Text]"/>
      <dgm:spPr/>
      <dgm:t>
        <a:bodyPr/>
        <a:lstStyle/>
        <a:p>
          <a:r>
            <a:rPr lang="bg-BG" dirty="0" err="1"/>
            <a:t>Иденти</a:t>
          </a:r>
          <a:endParaRPr lang="bg-BG" dirty="0"/>
        </a:p>
        <a:p>
          <a:r>
            <a:rPr lang="bg-BG" dirty="0" err="1"/>
            <a:t>фикации</a:t>
          </a:r>
          <a:endParaRPr lang="en-US" dirty="0"/>
        </a:p>
      </dgm:t>
    </dgm:pt>
    <dgm:pt modelId="{B7822A3A-CCDC-45A8-9CF4-1081523F118E}" type="parTrans" cxnId="{05CC8AC8-7477-4C33-BEC9-911636A6460A}">
      <dgm:prSet/>
      <dgm:spPr/>
      <dgm:t>
        <a:bodyPr/>
        <a:lstStyle/>
        <a:p>
          <a:endParaRPr lang="en-US"/>
        </a:p>
      </dgm:t>
    </dgm:pt>
    <dgm:pt modelId="{5C2DE72A-E191-432B-A323-380D5593F49D}" type="sibTrans" cxnId="{05CC8AC8-7477-4C33-BEC9-911636A6460A}">
      <dgm:prSet/>
      <dgm:spPr/>
      <dgm:t>
        <a:bodyPr/>
        <a:lstStyle/>
        <a:p>
          <a:endParaRPr lang="en-US"/>
        </a:p>
      </dgm:t>
    </dgm:pt>
    <dgm:pt modelId="{0BE09535-D2C6-46C1-91C7-6DCBF56B9D2B}">
      <dgm:prSet phldrT="[Text]"/>
      <dgm:spPr/>
      <dgm:t>
        <a:bodyPr/>
        <a:lstStyle/>
        <a:p>
          <a:r>
            <a:rPr lang="bg-BG" dirty="0"/>
            <a:t>Защити</a:t>
          </a:r>
          <a:endParaRPr lang="en-US" dirty="0"/>
        </a:p>
      </dgm:t>
    </dgm:pt>
    <dgm:pt modelId="{C7D38851-28CF-4A4F-B5DB-2DFE98E35C4A}" type="parTrans" cxnId="{423CD304-1D63-4112-B61B-40470324DFA1}">
      <dgm:prSet/>
      <dgm:spPr/>
      <dgm:t>
        <a:bodyPr/>
        <a:lstStyle/>
        <a:p>
          <a:endParaRPr lang="en-US"/>
        </a:p>
      </dgm:t>
    </dgm:pt>
    <dgm:pt modelId="{8BE3699E-88C3-450D-B9A8-0D286B033902}" type="sibTrans" cxnId="{423CD304-1D63-4112-B61B-40470324DFA1}">
      <dgm:prSet/>
      <dgm:spPr/>
      <dgm:t>
        <a:bodyPr/>
        <a:lstStyle/>
        <a:p>
          <a:endParaRPr lang="en-US"/>
        </a:p>
      </dgm:t>
    </dgm:pt>
    <dgm:pt modelId="{325C170C-900D-4A53-B936-DBB81FBF6AC6}">
      <dgm:prSet phldrT="[Text]"/>
      <dgm:spPr/>
      <dgm:t>
        <a:bodyPr/>
        <a:lstStyle/>
        <a:p>
          <a:r>
            <a:rPr lang="bg-BG" dirty="0"/>
            <a:t>Вътрешни обекти </a:t>
          </a:r>
          <a:endParaRPr lang="en-US" dirty="0"/>
        </a:p>
      </dgm:t>
    </dgm:pt>
    <dgm:pt modelId="{D06ABACD-B3F7-4853-AB66-7C8F93994D2C}" type="parTrans" cxnId="{2830B215-44D5-41AC-833F-88137B9DCC69}">
      <dgm:prSet/>
      <dgm:spPr/>
      <dgm:t>
        <a:bodyPr/>
        <a:lstStyle/>
        <a:p>
          <a:endParaRPr lang="en-US"/>
        </a:p>
      </dgm:t>
    </dgm:pt>
    <dgm:pt modelId="{402A4DD2-9176-42E6-ABE8-5B8582E102ED}" type="sibTrans" cxnId="{2830B215-44D5-41AC-833F-88137B9DCC69}">
      <dgm:prSet/>
      <dgm:spPr/>
      <dgm:t>
        <a:bodyPr/>
        <a:lstStyle/>
        <a:p>
          <a:endParaRPr lang="en-US"/>
        </a:p>
      </dgm:t>
    </dgm:pt>
    <dgm:pt modelId="{4F8594C4-7DE3-4A65-97CD-9956601A8E2A}">
      <dgm:prSet phldrT="[Text]"/>
      <dgm:spPr/>
      <dgm:t>
        <a:bodyPr/>
        <a:lstStyle/>
        <a:p>
          <a:r>
            <a:rPr lang="bg-BG" dirty="0"/>
            <a:t>Забрани </a:t>
          </a:r>
          <a:endParaRPr lang="en-US" dirty="0"/>
        </a:p>
      </dgm:t>
    </dgm:pt>
    <dgm:pt modelId="{A63E882E-03E4-489F-B137-120EC4215DE5}" type="parTrans" cxnId="{4D238800-53B0-4184-B11C-82757B9D8434}">
      <dgm:prSet/>
      <dgm:spPr/>
      <dgm:t>
        <a:bodyPr/>
        <a:lstStyle/>
        <a:p>
          <a:endParaRPr lang="en-US"/>
        </a:p>
      </dgm:t>
    </dgm:pt>
    <dgm:pt modelId="{39FB79FB-954C-49F5-B40D-404595940BEE}" type="sibTrans" cxnId="{4D238800-53B0-4184-B11C-82757B9D8434}">
      <dgm:prSet/>
      <dgm:spPr/>
      <dgm:t>
        <a:bodyPr/>
        <a:lstStyle/>
        <a:p>
          <a:endParaRPr lang="en-US"/>
        </a:p>
      </dgm:t>
    </dgm:pt>
    <dgm:pt modelId="{EF50CC77-7DE4-4D57-9B76-50989FF6B039}" type="pres">
      <dgm:prSet presAssocID="{7D94A128-5814-420B-A6C6-CB228FA87F69}" presName="composite" presStyleCnt="0">
        <dgm:presLayoutVars>
          <dgm:chMax val="1"/>
          <dgm:dir/>
          <dgm:resizeHandles val="exact"/>
        </dgm:presLayoutVars>
      </dgm:prSet>
      <dgm:spPr/>
    </dgm:pt>
    <dgm:pt modelId="{A25A19B7-314D-4F17-B1CF-AA7B5DD64F26}" type="pres">
      <dgm:prSet presAssocID="{7D94A128-5814-420B-A6C6-CB228FA87F69}" presName="radial" presStyleCnt="0">
        <dgm:presLayoutVars>
          <dgm:animLvl val="ctr"/>
        </dgm:presLayoutVars>
      </dgm:prSet>
      <dgm:spPr/>
    </dgm:pt>
    <dgm:pt modelId="{4C62C1BE-BBC7-4ECF-B209-E72170E101F1}" type="pres">
      <dgm:prSet presAssocID="{55BFE9A6-4098-4347-A4D3-B68F6F605BCC}" presName="centerShape" presStyleLbl="vennNode1" presStyleIdx="0" presStyleCnt="5" custLinFactNeighborX="-172" custLinFactNeighborY="53"/>
      <dgm:spPr/>
    </dgm:pt>
    <dgm:pt modelId="{9362C12D-6B66-4933-96A6-333503C1F89B}" type="pres">
      <dgm:prSet presAssocID="{2154C88E-CD38-408A-A62E-CC52B85B83E0}" presName="node" presStyleLbl="vennNode1" presStyleIdx="1" presStyleCnt="5">
        <dgm:presLayoutVars>
          <dgm:bulletEnabled val="1"/>
        </dgm:presLayoutVars>
      </dgm:prSet>
      <dgm:spPr/>
    </dgm:pt>
    <dgm:pt modelId="{B1126501-B265-4BE3-A3A5-05D4B17B99F6}" type="pres">
      <dgm:prSet presAssocID="{0BE09535-D2C6-46C1-91C7-6DCBF56B9D2B}" presName="node" presStyleLbl="vennNode1" presStyleIdx="2" presStyleCnt="5">
        <dgm:presLayoutVars>
          <dgm:bulletEnabled val="1"/>
        </dgm:presLayoutVars>
      </dgm:prSet>
      <dgm:spPr/>
    </dgm:pt>
    <dgm:pt modelId="{15861D84-CEBC-4996-9FA3-3F94080AF75D}" type="pres">
      <dgm:prSet presAssocID="{325C170C-900D-4A53-B936-DBB81FBF6AC6}" presName="node" presStyleLbl="vennNode1" presStyleIdx="3" presStyleCnt="5" custRadScaleRad="100027" custRadScaleInc="0">
        <dgm:presLayoutVars>
          <dgm:bulletEnabled val="1"/>
        </dgm:presLayoutVars>
      </dgm:prSet>
      <dgm:spPr/>
    </dgm:pt>
    <dgm:pt modelId="{BFA3A318-6183-441E-A483-1901D08B18A1}" type="pres">
      <dgm:prSet presAssocID="{4F8594C4-7DE3-4A65-97CD-9956601A8E2A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D238800-53B0-4184-B11C-82757B9D8434}" srcId="{55BFE9A6-4098-4347-A4D3-B68F6F605BCC}" destId="{4F8594C4-7DE3-4A65-97CD-9956601A8E2A}" srcOrd="3" destOrd="0" parTransId="{A63E882E-03E4-489F-B137-120EC4215DE5}" sibTransId="{39FB79FB-954C-49F5-B40D-404595940BEE}"/>
    <dgm:cxn modelId="{423CD304-1D63-4112-B61B-40470324DFA1}" srcId="{55BFE9A6-4098-4347-A4D3-B68F6F605BCC}" destId="{0BE09535-D2C6-46C1-91C7-6DCBF56B9D2B}" srcOrd="1" destOrd="0" parTransId="{C7D38851-28CF-4A4F-B5DB-2DFE98E35C4A}" sibTransId="{8BE3699E-88C3-450D-B9A8-0D286B033902}"/>
    <dgm:cxn modelId="{2830B215-44D5-41AC-833F-88137B9DCC69}" srcId="{55BFE9A6-4098-4347-A4D3-B68F6F605BCC}" destId="{325C170C-900D-4A53-B936-DBB81FBF6AC6}" srcOrd="2" destOrd="0" parTransId="{D06ABACD-B3F7-4853-AB66-7C8F93994D2C}" sibTransId="{402A4DD2-9176-42E6-ABE8-5B8582E102ED}"/>
    <dgm:cxn modelId="{4F783017-066B-4D6A-B45B-87E43F400EA1}" type="presOf" srcId="{325C170C-900D-4A53-B936-DBB81FBF6AC6}" destId="{15861D84-CEBC-4996-9FA3-3F94080AF75D}" srcOrd="0" destOrd="0" presId="urn:microsoft.com/office/officeart/2005/8/layout/radial3"/>
    <dgm:cxn modelId="{3BEAF15E-3B72-4161-B077-EAFA64525471}" type="presOf" srcId="{7D94A128-5814-420B-A6C6-CB228FA87F69}" destId="{EF50CC77-7DE4-4D57-9B76-50989FF6B039}" srcOrd="0" destOrd="0" presId="urn:microsoft.com/office/officeart/2005/8/layout/radial3"/>
    <dgm:cxn modelId="{3A502663-5A15-474B-9857-6EA35CB23287}" type="presOf" srcId="{2154C88E-CD38-408A-A62E-CC52B85B83E0}" destId="{9362C12D-6B66-4933-96A6-333503C1F89B}" srcOrd="0" destOrd="0" presId="urn:microsoft.com/office/officeart/2005/8/layout/radial3"/>
    <dgm:cxn modelId="{EC680D6A-4A33-42C5-A36C-D88290A27EF5}" srcId="{7D94A128-5814-420B-A6C6-CB228FA87F69}" destId="{55BFE9A6-4098-4347-A4D3-B68F6F605BCC}" srcOrd="0" destOrd="0" parTransId="{2F29160C-8A2E-4DED-B1F1-17566F2252F0}" sibTransId="{BB042E71-3515-40D3-B00A-615F4FE5AA66}"/>
    <dgm:cxn modelId="{A88E5A88-7012-4DD9-91B7-B97F9546FD69}" type="presOf" srcId="{55BFE9A6-4098-4347-A4D3-B68F6F605BCC}" destId="{4C62C1BE-BBC7-4ECF-B209-E72170E101F1}" srcOrd="0" destOrd="0" presId="urn:microsoft.com/office/officeart/2005/8/layout/radial3"/>
    <dgm:cxn modelId="{DED62EBB-E84C-4F15-8CB7-705C828CE754}" type="presOf" srcId="{0BE09535-D2C6-46C1-91C7-6DCBF56B9D2B}" destId="{B1126501-B265-4BE3-A3A5-05D4B17B99F6}" srcOrd="0" destOrd="0" presId="urn:microsoft.com/office/officeart/2005/8/layout/radial3"/>
    <dgm:cxn modelId="{05CC8AC8-7477-4C33-BEC9-911636A6460A}" srcId="{55BFE9A6-4098-4347-A4D3-B68F6F605BCC}" destId="{2154C88E-CD38-408A-A62E-CC52B85B83E0}" srcOrd="0" destOrd="0" parTransId="{B7822A3A-CCDC-45A8-9CF4-1081523F118E}" sibTransId="{5C2DE72A-E191-432B-A323-380D5593F49D}"/>
    <dgm:cxn modelId="{BA8F12F8-4ABD-4A0D-AA64-6067149B5128}" type="presOf" srcId="{4F8594C4-7DE3-4A65-97CD-9956601A8E2A}" destId="{BFA3A318-6183-441E-A483-1901D08B18A1}" srcOrd="0" destOrd="0" presId="urn:microsoft.com/office/officeart/2005/8/layout/radial3"/>
    <dgm:cxn modelId="{9D8B0989-086C-4D15-BAD3-A0F5A048A2A3}" type="presParOf" srcId="{EF50CC77-7DE4-4D57-9B76-50989FF6B039}" destId="{A25A19B7-314D-4F17-B1CF-AA7B5DD64F26}" srcOrd="0" destOrd="0" presId="urn:microsoft.com/office/officeart/2005/8/layout/radial3"/>
    <dgm:cxn modelId="{FDDF8ED5-92EE-4598-A182-A4D6C3AD0542}" type="presParOf" srcId="{A25A19B7-314D-4F17-B1CF-AA7B5DD64F26}" destId="{4C62C1BE-BBC7-4ECF-B209-E72170E101F1}" srcOrd="0" destOrd="0" presId="urn:microsoft.com/office/officeart/2005/8/layout/radial3"/>
    <dgm:cxn modelId="{306D7D75-1FEE-4034-AA90-AF6FEE7C103A}" type="presParOf" srcId="{A25A19B7-314D-4F17-B1CF-AA7B5DD64F26}" destId="{9362C12D-6B66-4933-96A6-333503C1F89B}" srcOrd="1" destOrd="0" presId="urn:microsoft.com/office/officeart/2005/8/layout/radial3"/>
    <dgm:cxn modelId="{6D1963E3-410C-4CED-B1BE-C845CD5321C4}" type="presParOf" srcId="{A25A19B7-314D-4F17-B1CF-AA7B5DD64F26}" destId="{B1126501-B265-4BE3-A3A5-05D4B17B99F6}" srcOrd="2" destOrd="0" presId="urn:microsoft.com/office/officeart/2005/8/layout/radial3"/>
    <dgm:cxn modelId="{9A90C7DA-52D3-4F63-9EE0-8CE564204E2C}" type="presParOf" srcId="{A25A19B7-314D-4F17-B1CF-AA7B5DD64F26}" destId="{15861D84-CEBC-4996-9FA3-3F94080AF75D}" srcOrd="3" destOrd="0" presId="urn:microsoft.com/office/officeart/2005/8/layout/radial3"/>
    <dgm:cxn modelId="{9A4701BE-A879-4637-9E24-54194EA730F0}" type="presParOf" srcId="{A25A19B7-314D-4F17-B1CF-AA7B5DD64F26}" destId="{BFA3A318-6183-441E-A483-1901D08B1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94A128-5814-420B-A6C6-CB228FA87F69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5BFE9A6-4098-4347-A4D3-B68F6F605BCC}">
      <dgm:prSet phldrT="[Text]"/>
      <dgm:spPr/>
      <dgm:t>
        <a:bodyPr/>
        <a:lstStyle/>
        <a:p>
          <a:r>
            <a:rPr lang="bg-BG" dirty="0"/>
            <a:t>Несъзнавано</a:t>
          </a:r>
        </a:p>
        <a:p>
          <a:r>
            <a:rPr lang="bg-BG" dirty="0"/>
            <a:t>желание</a:t>
          </a:r>
        </a:p>
        <a:p>
          <a:r>
            <a:rPr lang="bg-BG" dirty="0"/>
            <a:t>Несъзнавани</a:t>
          </a:r>
        </a:p>
        <a:p>
          <a:r>
            <a:rPr lang="bg-BG" dirty="0" err="1"/>
            <a:t>фантазми</a:t>
          </a:r>
          <a:r>
            <a:rPr lang="bg-BG" dirty="0"/>
            <a:t> </a:t>
          </a:r>
          <a:endParaRPr lang="en-US" dirty="0"/>
        </a:p>
      </dgm:t>
    </dgm:pt>
    <dgm:pt modelId="{2F29160C-8A2E-4DED-B1F1-17566F2252F0}" type="parTrans" cxnId="{EC680D6A-4A33-42C5-A36C-D88290A27EF5}">
      <dgm:prSet/>
      <dgm:spPr/>
      <dgm:t>
        <a:bodyPr/>
        <a:lstStyle/>
        <a:p>
          <a:endParaRPr lang="en-US"/>
        </a:p>
      </dgm:t>
    </dgm:pt>
    <dgm:pt modelId="{BB042E71-3515-40D3-B00A-615F4FE5AA66}" type="sibTrans" cxnId="{EC680D6A-4A33-42C5-A36C-D88290A27EF5}">
      <dgm:prSet/>
      <dgm:spPr/>
      <dgm:t>
        <a:bodyPr/>
        <a:lstStyle/>
        <a:p>
          <a:endParaRPr lang="en-US"/>
        </a:p>
      </dgm:t>
    </dgm:pt>
    <dgm:pt modelId="{2154C88E-CD38-408A-A62E-CC52B85B83E0}">
      <dgm:prSet phldrT="[Text]"/>
      <dgm:spPr/>
      <dgm:t>
        <a:bodyPr/>
        <a:lstStyle/>
        <a:p>
          <a:r>
            <a:rPr lang="bg-BG" dirty="0" err="1"/>
            <a:t>Иденти</a:t>
          </a:r>
          <a:endParaRPr lang="bg-BG" dirty="0"/>
        </a:p>
        <a:p>
          <a:r>
            <a:rPr lang="bg-BG" dirty="0" err="1"/>
            <a:t>фикации</a:t>
          </a:r>
          <a:endParaRPr lang="en-US" dirty="0"/>
        </a:p>
      </dgm:t>
    </dgm:pt>
    <dgm:pt modelId="{B7822A3A-CCDC-45A8-9CF4-1081523F118E}" type="parTrans" cxnId="{05CC8AC8-7477-4C33-BEC9-911636A6460A}">
      <dgm:prSet/>
      <dgm:spPr/>
      <dgm:t>
        <a:bodyPr/>
        <a:lstStyle/>
        <a:p>
          <a:endParaRPr lang="en-US"/>
        </a:p>
      </dgm:t>
    </dgm:pt>
    <dgm:pt modelId="{5C2DE72A-E191-432B-A323-380D5593F49D}" type="sibTrans" cxnId="{05CC8AC8-7477-4C33-BEC9-911636A6460A}">
      <dgm:prSet/>
      <dgm:spPr/>
      <dgm:t>
        <a:bodyPr/>
        <a:lstStyle/>
        <a:p>
          <a:endParaRPr lang="en-US"/>
        </a:p>
      </dgm:t>
    </dgm:pt>
    <dgm:pt modelId="{0BE09535-D2C6-46C1-91C7-6DCBF56B9D2B}">
      <dgm:prSet phldrT="[Text]"/>
      <dgm:spPr/>
      <dgm:t>
        <a:bodyPr/>
        <a:lstStyle/>
        <a:p>
          <a:r>
            <a:rPr lang="bg-BG" dirty="0"/>
            <a:t>защити</a:t>
          </a:r>
          <a:endParaRPr lang="en-US" dirty="0"/>
        </a:p>
      </dgm:t>
    </dgm:pt>
    <dgm:pt modelId="{C7D38851-28CF-4A4F-B5DB-2DFE98E35C4A}" type="parTrans" cxnId="{423CD304-1D63-4112-B61B-40470324DFA1}">
      <dgm:prSet/>
      <dgm:spPr/>
      <dgm:t>
        <a:bodyPr/>
        <a:lstStyle/>
        <a:p>
          <a:endParaRPr lang="en-US"/>
        </a:p>
      </dgm:t>
    </dgm:pt>
    <dgm:pt modelId="{8BE3699E-88C3-450D-B9A8-0D286B033902}" type="sibTrans" cxnId="{423CD304-1D63-4112-B61B-40470324DFA1}">
      <dgm:prSet/>
      <dgm:spPr/>
      <dgm:t>
        <a:bodyPr/>
        <a:lstStyle/>
        <a:p>
          <a:endParaRPr lang="en-US"/>
        </a:p>
      </dgm:t>
    </dgm:pt>
    <dgm:pt modelId="{325C170C-900D-4A53-B936-DBB81FBF6AC6}">
      <dgm:prSet phldrT="[Text]"/>
      <dgm:spPr/>
      <dgm:t>
        <a:bodyPr/>
        <a:lstStyle/>
        <a:p>
          <a:r>
            <a:rPr lang="en-US" dirty="0"/>
            <a:t>Internal</a:t>
          </a:r>
        </a:p>
        <a:p>
          <a:r>
            <a:rPr lang="en-US" dirty="0"/>
            <a:t>objects</a:t>
          </a:r>
        </a:p>
      </dgm:t>
    </dgm:pt>
    <dgm:pt modelId="{D06ABACD-B3F7-4853-AB66-7C8F93994D2C}" type="parTrans" cxnId="{2830B215-44D5-41AC-833F-88137B9DCC69}">
      <dgm:prSet/>
      <dgm:spPr/>
      <dgm:t>
        <a:bodyPr/>
        <a:lstStyle/>
        <a:p>
          <a:endParaRPr lang="en-US"/>
        </a:p>
      </dgm:t>
    </dgm:pt>
    <dgm:pt modelId="{402A4DD2-9176-42E6-ABE8-5B8582E102ED}" type="sibTrans" cxnId="{2830B215-44D5-41AC-833F-88137B9DCC69}">
      <dgm:prSet/>
      <dgm:spPr/>
      <dgm:t>
        <a:bodyPr/>
        <a:lstStyle/>
        <a:p>
          <a:endParaRPr lang="en-US"/>
        </a:p>
      </dgm:t>
    </dgm:pt>
    <dgm:pt modelId="{4F8594C4-7DE3-4A65-97CD-9956601A8E2A}">
      <dgm:prSet phldrT="[Text]"/>
      <dgm:spPr/>
      <dgm:t>
        <a:bodyPr/>
        <a:lstStyle/>
        <a:p>
          <a:r>
            <a:rPr lang="bg-BG" dirty="0"/>
            <a:t>Забрани</a:t>
          </a:r>
          <a:endParaRPr lang="en-US" dirty="0"/>
        </a:p>
      </dgm:t>
    </dgm:pt>
    <dgm:pt modelId="{A63E882E-03E4-489F-B137-120EC4215DE5}" type="parTrans" cxnId="{4D238800-53B0-4184-B11C-82757B9D8434}">
      <dgm:prSet/>
      <dgm:spPr/>
      <dgm:t>
        <a:bodyPr/>
        <a:lstStyle/>
        <a:p>
          <a:endParaRPr lang="en-US"/>
        </a:p>
      </dgm:t>
    </dgm:pt>
    <dgm:pt modelId="{39FB79FB-954C-49F5-B40D-404595940BEE}" type="sibTrans" cxnId="{4D238800-53B0-4184-B11C-82757B9D8434}">
      <dgm:prSet/>
      <dgm:spPr/>
      <dgm:t>
        <a:bodyPr/>
        <a:lstStyle/>
        <a:p>
          <a:endParaRPr lang="en-US"/>
        </a:p>
      </dgm:t>
    </dgm:pt>
    <dgm:pt modelId="{EF50CC77-7DE4-4D57-9B76-50989FF6B039}" type="pres">
      <dgm:prSet presAssocID="{7D94A128-5814-420B-A6C6-CB228FA87F69}" presName="composite" presStyleCnt="0">
        <dgm:presLayoutVars>
          <dgm:chMax val="1"/>
          <dgm:dir/>
          <dgm:resizeHandles val="exact"/>
        </dgm:presLayoutVars>
      </dgm:prSet>
      <dgm:spPr/>
    </dgm:pt>
    <dgm:pt modelId="{A25A19B7-314D-4F17-B1CF-AA7B5DD64F26}" type="pres">
      <dgm:prSet presAssocID="{7D94A128-5814-420B-A6C6-CB228FA87F69}" presName="radial" presStyleCnt="0">
        <dgm:presLayoutVars>
          <dgm:animLvl val="ctr"/>
        </dgm:presLayoutVars>
      </dgm:prSet>
      <dgm:spPr/>
    </dgm:pt>
    <dgm:pt modelId="{4C62C1BE-BBC7-4ECF-B209-E72170E101F1}" type="pres">
      <dgm:prSet presAssocID="{55BFE9A6-4098-4347-A4D3-B68F6F605BCC}" presName="centerShape" presStyleLbl="vennNode1" presStyleIdx="0" presStyleCnt="5"/>
      <dgm:spPr/>
    </dgm:pt>
    <dgm:pt modelId="{9362C12D-6B66-4933-96A6-333503C1F89B}" type="pres">
      <dgm:prSet presAssocID="{2154C88E-CD38-408A-A62E-CC52B85B83E0}" presName="node" presStyleLbl="vennNode1" presStyleIdx="1" presStyleCnt="5" custRadScaleRad="98755" custRadScaleInc="43">
        <dgm:presLayoutVars>
          <dgm:bulletEnabled val="1"/>
        </dgm:presLayoutVars>
      </dgm:prSet>
      <dgm:spPr/>
    </dgm:pt>
    <dgm:pt modelId="{B1126501-B265-4BE3-A3A5-05D4B17B99F6}" type="pres">
      <dgm:prSet presAssocID="{0BE09535-D2C6-46C1-91C7-6DCBF56B9D2B}" presName="node" presStyleLbl="vennNode1" presStyleIdx="2" presStyleCnt="5">
        <dgm:presLayoutVars>
          <dgm:bulletEnabled val="1"/>
        </dgm:presLayoutVars>
      </dgm:prSet>
      <dgm:spPr/>
    </dgm:pt>
    <dgm:pt modelId="{15861D84-CEBC-4996-9FA3-3F94080AF75D}" type="pres">
      <dgm:prSet presAssocID="{325C170C-900D-4A53-B936-DBB81FBF6AC6}" presName="node" presStyleLbl="vennNode1" presStyleIdx="3" presStyleCnt="5">
        <dgm:presLayoutVars>
          <dgm:bulletEnabled val="1"/>
        </dgm:presLayoutVars>
      </dgm:prSet>
      <dgm:spPr/>
    </dgm:pt>
    <dgm:pt modelId="{BFA3A318-6183-441E-A483-1901D08B18A1}" type="pres">
      <dgm:prSet presAssocID="{4F8594C4-7DE3-4A65-97CD-9956601A8E2A}" presName="node" presStyleLbl="vennNode1" presStyleIdx="4" presStyleCnt="5" custRadScaleRad="99391" custRadScaleInc="-312">
        <dgm:presLayoutVars>
          <dgm:bulletEnabled val="1"/>
        </dgm:presLayoutVars>
      </dgm:prSet>
      <dgm:spPr/>
    </dgm:pt>
  </dgm:ptLst>
  <dgm:cxnLst>
    <dgm:cxn modelId="{4D238800-53B0-4184-B11C-82757B9D8434}" srcId="{55BFE9A6-4098-4347-A4D3-B68F6F605BCC}" destId="{4F8594C4-7DE3-4A65-97CD-9956601A8E2A}" srcOrd="3" destOrd="0" parTransId="{A63E882E-03E4-489F-B137-120EC4215DE5}" sibTransId="{39FB79FB-954C-49F5-B40D-404595940BEE}"/>
    <dgm:cxn modelId="{423CD304-1D63-4112-B61B-40470324DFA1}" srcId="{55BFE9A6-4098-4347-A4D3-B68F6F605BCC}" destId="{0BE09535-D2C6-46C1-91C7-6DCBF56B9D2B}" srcOrd="1" destOrd="0" parTransId="{C7D38851-28CF-4A4F-B5DB-2DFE98E35C4A}" sibTransId="{8BE3699E-88C3-450D-B9A8-0D286B033902}"/>
    <dgm:cxn modelId="{2830B215-44D5-41AC-833F-88137B9DCC69}" srcId="{55BFE9A6-4098-4347-A4D3-B68F6F605BCC}" destId="{325C170C-900D-4A53-B936-DBB81FBF6AC6}" srcOrd="2" destOrd="0" parTransId="{D06ABACD-B3F7-4853-AB66-7C8F93994D2C}" sibTransId="{402A4DD2-9176-42E6-ABE8-5B8582E102ED}"/>
    <dgm:cxn modelId="{4F783017-066B-4D6A-B45B-87E43F400EA1}" type="presOf" srcId="{325C170C-900D-4A53-B936-DBB81FBF6AC6}" destId="{15861D84-CEBC-4996-9FA3-3F94080AF75D}" srcOrd="0" destOrd="0" presId="urn:microsoft.com/office/officeart/2005/8/layout/radial3"/>
    <dgm:cxn modelId="{3BEAF15E-3B72-4161-B077-EAFA64525471}" type="presOf" srcId="{7D94A128-5814-420B-A6C6-CB228FA87F69}" destId="{EF50CC77-7DE4-4D57-9B76-50989FF6B039}" srcOrd="0" destOrd="0" presId="urn:microsoft.com/office/officeart/2005/8/layout/radial3"/>
    <dgm:cxn modelId="{3A502663-5A15-474B-9857-6EA35CB23287}" type="presOf" srcId="{2154C88E-CD38-408A-A62E-CC52B85B83E0}" destId="{9362C12D-6B66-4933-96A6-333503C1F89B}" srcOrd="0" destOrd="0" presId="urn:microsoft.com/office/officeart/2005/8/layout/radial3"/>
    <dgm:cxn modelId="{EC680D6A-4A33-42C5-A36C-D88290A27EF5}" srcId="{7D94A128-5814-420B-A6C6-CB228FA87F69}" destId="{55BFE9A6-4098-4347-A4D3-B68F6F605BCC}" srcOrd="0" destOrd="0" parTransId="{2F29160C-8A2E-4DED-B1F1-17566F2252F0}" sibTransId="{BB042E71-3515-40D3-B00A-615F4FE5AA66}"/>
    <dgm:cxn modelId="{A88E5A88-7012-4DD9-91B7-B97F9546FD69}" type="presOf" srcId="{55BFE9A6-4098-4347-A4D3-B68F6F605BCC}" destId="{4C62C1BE-BBC7-4ECF-B209-E72170E101F1}" srcOrd="0" destOrd="0" presId="urn:microsoft.com/office/officeart/2005/8/layout/radial3"/>
    <dgm:cxn modelId="{DED62EBB-E84C-4F15-8CB7-705C828CE754}" type="presOf" srcId="{0BE09535-D2C6-46C1-91C7-6DCBF56B9D2B}" destId="{B1126501-B265-4BE3-A3A5-05D4B17B99F6}" srcOrd="0" destOrd="0" presId="urn:microsoft.com/office/officeart/2005/8/layout/radial3"/>
    <dgm:cxn modelId="{05CC8AC8-7477-4C33-BEC9-911636A6460A}" srcId="{55BFE9A6-4098-4347-A4D3-B68F6F605BCC}" destId="{2154C88E-CD38-408A-A62E-CC52B85B83E0}" srcOrd="0" destOrd="0" parTransId="{B7822A3A-CCDC-45A8-9CF4-1081523F118E}" sibTransId="{5C2DE72A-E191-432B-A323-380D5593F49D}"/>
    <dgm:cxn modelId="{BA8F12F8-4ABD-4A0D-AA64-6067149B5128}" type="presOf" srcId="{4F8594C4-7DE3-4A65-97CD-9956601A8E2A}" destId="{BFA3A318-6183-441E-A483-1901D08B18A1}" srcOrd="0" destOrd="0" presId="urn:microsoft.com/office/officeart/2005/8/layout/radial3"/>
    <dgm:cxn modelId="{9D8B0989-086C-4D15-BAD3-A0F5A048A2A3}" type="presParOf" srcId="{EF50CC77-7DE4-4D57-9B76-50989FF6B039}" destId="{A25A19B7-314D-4F17-B1CF-AA7B5DD64F26}" srcOrd="0" destOrd="0" presId="urn:microsoft.com/office/officeart/2005/8/layout/radial3"/>
    <dgm:cxn modelId="{FDDF8ED5-92EE-4598-A182-A4D6C3AD0542}" type="presParOf" srcId="{A25A19B7-314D-4F17-B1CF-AA7B5DD64F26}" destId="{4C62C1BE-BBC7-4ECF-B209-E72170E101F1}" srcOrd="0" destOrd="0" presId="urn:microsoft.com/office/officeart/2005/8/layout/radial3"/>
    <dgm:cxn modelId="{306D7D75-1FEE-4034-AA90-AF6FEE7C103A}" type="presParOf" srcId="{A25A19B7-314D-4F17-B1CF-AA7B5DD64F26}" destId="{9362C12D-6B66-4933-96A6-333503C1F89B}" srcOrd="1" destOrd="0" presId="urn:microsoft.com/office/officeart/2005/8/layout/radial3"/>
    <dgm:cxn modelId="{6D1963E3-410C-4CED-B1BE-C845CD5321C4}" type="presParOf" srcId="{A25A19B7-314D-4F17-B1CF-AA7B5DD64F26}" destId="{B1126501-B265-4BE3-A3A5-05D4B17B99F6}" srcOrd="2" destOrd="0" presId="urn:microsoft.com/office/officeart/2005/8/layout/radial3"/>
    <dgm:cxn modelId="{9A90C7DA-52D3-4F63-9EE0-8CE564204E2C}" type="presParOf" srcId="{A25A19B7-314D-4F17-B1CF-AA7B5DD64F26}" destId="{15861D84-CEBC-4996-9FA3-3F94080AF75D}" srcOrd="3" destOrd="0" presId="urn:microsoft.com/office/officeart/2005/8/layout/radial3"/>
    <dgm:cxn modelId="{9A4701BE-A879-4637-9E24-54194EA730F0}" type="presParOf" srcId="{A25A19B7-314D-4F17-B1CF-AA7B5DD64F26}" destId="{BFA3A318-6183-441E-A483-1901D08B1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94A128-5814-420B-A6C6-CB228FA87F69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5BFE9A6-4098-4347-A4D3-B68F6F605BCC}">
      <dgm:prSet phldrT="[Text]"/>
      <dgm:spPr/>
      <dgm:t>
        <a:bodyPr/>
        <a:lstStyle/>
        <a:p>
          <a:r>
            <a:rPr lang="bg-BG" dirty="0"/>
            <a:t>Несъзнавано</a:t>
          </a:r>
        </a:p>
        <a:p>
          <a:r>
            <a:rPr lang="bg-BG" dirty="0"/>
            <a:t>желание</a:t>
          </a:r>
        </a:p>
        <a:p>
          <a:r>
            <a:rPr lang="bg-BG" dirty="0"/>
            <a:t>Несъзнавани</a:t>
          </a:r>
        </a:p>
        <a:p>
          <a:r>
            <a:rPr lang="bg-BG" dirty="0" err="1"/>
            <a:t>фантазми</a:t>
          </a:r>
          <a:endParaRPr lang="en-US" dirty="0"/>
        </a:p>
      </dgm:t>
    </dgm:pt>
    <dgm:pt modelId="{2F29160C-8A2E-4DED-B1F1-17566F2252F0}" type="parTrans" cxnId="{EC680D6A-4A33-42C5-A36C-D88290A27EF5}">
      <dgm:prSet/>
      <dgm:spPr/>
      <dgm:t>
        <a:bodyPr/>
        <a:lstStyle/>
        <a:p>
          <a:endParaRPr lang="en-US"/>
        </a:p>
      </dgm:t>
    </dgm:pt>
    <dgm:pt modelId="{BB042E71-3515-40D3-B00A-615F4FE5AA66}" type="sibTrans" cxnId="{EC680D6A-4A33-42C5-A36C-D88290A27EF5}">
      <dgm:prSet/>
      <dgm:spPr/>
      <dgm:t>
        <a:bodyPr/>
        <a:lstStyle/>
        <a:p>
          <a:endParaRPr lang="en-US"/>
        </a:p>
      </dgm:t>
    </dgm:pt>
    <dgm:pt modelId="{2154C88E-CD38-408A-A62E-CC52B85B83E0}">
      <dgm:prSet phldrT="[Text]"/>
      <dgm:spPr/>
      <dgm:t>
        <a:bodyPr/>
        <a:lstStyle/>
        <a:p>
          <a:r>
            <a:rPr lang="bg-BG" dirty="0" err="1"/>
            <a:t>Иденти</a:t>
          </a:r>
          <a:endParaRPr lang="bg-BG" dirty="0"/>
        </a:p>
        <a:p>
          <a:r>
            <a:rPr lang="bg-BG" dirty="0" err="1"/>
            <a:t>фикации</a:t>
          </a:r>
          <a:endParaRPr lang="en-US" dirty="0"/>
        </a:p>
      </dgm:t>
    </dgm:pt>
    <dgm:pt modelId="{B7822A3A-CCDC-45A8-9CF4-1081523F118E}" type="parTrans" cxnId="{05CC8AC8-7477-4C33-BEC9-911636A6460A}">
      <dgm:prSet/>
      <dgm:spPr/>
      <dgm:t>
        <a:bodyPr/>
        <a:lstStyle/>
        <a:p>
          <a:endParaRPr lang="en-US"/>
        </a:p>
      </dgm:t>
    </dgm:pt>
    <dgm:pt modelId="{5C2DE72A-E191-432B-A323-380D5593F49D}" type="sibTrans" cxnId="{05CC8AC8-7477-4C33-BEC9-911636A6460A}">
      <dgm:prSet/>
      <dgm:spPr/>
      <dgm:t>
        <a:bodyPr/>
        <a:lstStyle/>
        <a:p>
          <a:endParaRPr lang="en-US"/>
        </a:p>
      </dgm:t>
    </dgm:pt>
    <dgm:pt modelId="{0BE09535-D2C6-46C1-91C7-6DCBF56B9D2B}">
      <dgm:prSet phldrT="[Text]"/>
      <dgm:spPr/>
      <dgm:t>
        <a:bodyPr/>
        <a:lstStyle/>
        <a:p>
          <a:r>
            <a:rPr lang="bg-BG" dirty="0"/>
            <a:t>Защити </a:t>
          </a:r>
          <a:endParaRPr lang="en-US" dirty="0"/>
        </a:p>
      </dgm:t>
    </dgm:pt>
    <dgm:pt modelId="{C7D38851-28CF-4A4F-B5DB-2DFE98E35C4A}" type="parTrans" cxnId="{423CD304-1D63-4112-B61B-40470324DFA1}">
      <dgm:prSet/>
      <dgm:spPr/>
      <dgm:t>
        <a:bodyPr/>
        <a:lstStyle/>
        <a:p>
          <a:endParaRPr lang="en-US"/>
        </a:p>
      </dgm:t>
    </dgm:pt>
    <dgm:pt modelId="{8BE3699E-88C3-450D-B9A8-0D286B033902}" type="sibTrans" cxnId="{423CD304-1D63-4112-B61B-40470324DFA1}">
      <dgm:prSet/>
      <dgm:spPr/>
      <dgm:t>
        <a:bodyPr/>
        <a:lstStyle/>
        <a:p>
          <a:endParaRPr lang="en-US"/>
        </a:p>
      </dgm:t>
    </dgm:pt>
    <dgm:pt modelId="{325C170C-900D-4A53-B936-DBB81FBF6AC6}">
      <dgm:prSet phldrT="[Text]"/>
      <dgm:spPr/>
      <dgm:t>
        <a:bodyPr/>
        <a:lstStyle/>
        <a:p>
          <a:r>
            <a:rPr lang="bg-BG" dirty="0"/>
            <a:t>Вътрешни обекти</a:t>
          </a:r>
          <a:endParaRPr lang="en-US" dirty="0"/>
        </a:p>
      </dgm:t>
    </dgm:pt>
    <dgm:pt modelId="{D06ABACD-B3F7-4853-AB66-7C8F93994D2C}" type="parTrans" cxnId="{2830B215-44D5-41AC-833F-88137B9DCC69}">
      <dgm:prSet/>
      <dgm:spPr/>
      <dgm:t>
        <a:bodyPr/>
        <a:lstStyle/>
        <a:p>
          <a:endParaRPr lang="en-US"/>
        </a:p>
      </dgm:t>
    </dgm:pt>
    <dgm:pt modelId="{402A4DD2-9176-42E6-ABE8-5B8582E102ED}" type="sibTrans" cxnId="{2830B215-44D5-41AC-833F-88137B9DCC69}">
      <dgm:prSet/>
      <dgm:spPr/>
      <dgm:t>
        <a:bodyPr/>
        <a:lstStyle/>
        <a:p>
          <a:endParaRPr lang="en-US"/>
        </a:p>
      </dgm:t>
    </dgm:pt>
    <dgm:pt modelId="{4F8594C4-7DE3-4A65-97CD-9956601A8E2A}">
      <dgm:prSet phldrT="[Text]"/>
      <dgm:spPr/>
      <dgm:t>
        <a:bodyPr/>
        <a:lstStyle/>
        <a:p>
          <a:r>
            <a:rPr lang="bg-BG" dirty="0"/>
            <a:t>Забрани </a:t>
          </a:r>
          <a:endParaRPr lang="en-US" dirty="0"/>
        </a:p>
      </dgm:t>
    </dgm:pt>
    <dgm:pt modelId="{A63E882E-03E4-489F-B137-120EC4215DE5}" type="parTrans" cxnId="{4D238800-53B0-4184-B11C-82757B9D8434}">
      <dgm:prSet/>
      <dgm:spPr/>
      <dgm:t>
        <a:bodyPr/>
        <a:lstStyle/>
        <a:p>
          <a:endParaRPr lang="en-US"/>
        </a:p>
      </dgm:t>
    </dgm:pt>
    <dgm:pt modelId="{39FB79FB-954C-49F5-B40D-404595940BEE}" type="sibTrans" cxnId="{4D238800-53B0-4184-B11C-82757B9D8434}">
      <dgm:prSet/>
      <dgm:spPr/>
      <dgm:t>
        <a:bodyPr/>
        <a:lstStyle/>
        <a:p>
          <a:endParaRPr lang="en-US"/>
        </a:p>
      </dgm:t>
    </dgm:pt>
    <dgm:pt modelId="{EF50CC77-7DE4-4D57-9B76-50989FF6B039}" type="pres">
      <dgm:prSet presAssocID="{7D94A128-5814-420B-A6C6-CB228FA87F69}" presName="composite" presStyleCnt="0">
        <dgm:presLayoutVars>
          <dgm:chMax val="1"/>
          <dgm:dir/>
          <dgm:resizeHandles val="exact"/>
        </dgm:presLayoutVars>
      </dgm:prSet>
      <dgm:spPr/>
    </dgm:pt>
    <dgm:pt modelId="{A25A19B7-314D-4F17-B1CF-AA7B5DD64F26}" type="pres">
      <dgm:prSet presAssocID="{7D94A128-5814-420B-A6C6-CB228FA87F69}" presName="radial" presStyleCnt="0">
        <dgm:presLayoutVars>
          <dgm:animLvl val="ctr"/>
        </dgm:presLayoutVars>
      </dgm:prSet>
      <dgm:spPr/>
    </dgm:pt>
    <dgm:pt modelId="{4C62C1BE-BBC7-4ECF-B209-E72170E101F1}" type="pres">
      <dgm:prSet presAssocID="{55BFE9A6-4098-4347-A4D3-B68F6F605BCC}" presName="centerShape" presStyleLbl="vennNode1" presStyleIdx="0" presStyleCnt="5"/>
      <dgm:spPr/>
    </dgm:pt>
    <dgm:pt modelId="{9362C12D-6B66-4933-96A6-333503C1F89B}" type="pres">
      <dgm:prSet presAssocID="{2154C88E-CD38-408A-A62E-CC52B85B83E0}" presName="node" presStyleLbl="vennNode1" presStyleIdx="1" presStyleCnt="5">
        <dgm:presLayoutVars>
          <dgm:bulletEnabled val="1"/>
        </dgm:presLayoutVars>
      </dgm:prSet>
      <dgm:spPr/>
    </dgm:pt>
    <dgm:pt modelId="{B1126501-B265-4BE3-A3A5-05D4B17B99F6}" type="pres">
      <dgm:prSet presAssocID="{0BE09535-D2C6-46C1-91C7-6DCBF56B9D2B}" presName="node" presStyleLbl="vennNode1" presStyleIdx="2" presStyleCnt="5">
        <dgm:presLayoutVars>
          <dgm:bulletEnabled val="1"/>
        </dgm:presLayoutVars>
      </dgm:prSet>
      <dgm:spPr/>
    </dgm:pt>
    <dgm:pt modelId="{15861D84-CEBC-4996-9FA3-3F94080AF75D}" type="pres">
      <dgm:prSet presAssocID="{325C170C-900D-4A53-B936-DBB81FBF6AC6}" presName="node" presStyleLbl="vennNode1" presStyleIdx="3" presStyleCnt="5">
        <dgm:presLayoutVars>
          <dgm:bulletEnabled val="1"/>
        </dgm:presLayoutVars>
      </dgm:prSet>
      <dgm:spPr/>
    </dgm:pt>
    <dgm:pt modelId="{BFA3A318-6183-441E-A483-1901D08B18A1}" type="pres">
      <dgm:prSet presAssocID="{4F8594C4-7DE3-4A65-97CD-9956601A8E2A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D238800-53B0-4184-B11C-82757B9D8434}" srcId="{55BFE9A6-4098-4347-A4D3-B68F6F605BCC}" destId="{4F8594C4-7DE3-4A65-97CD-9956601A8E2A}" srcOrd="3" destOrd="0" parTransId="{A63E882E-03E4-489F-B137-120EC4215DE5}" sibTransId="{39FB79FB-954C-49F5-B40D-404595940BEE}"/>
    <dgm:cxn modelId="{423CD304-1D63-4112-B61B-40470324DFA1}" srcId="{55BFE9A6-4098-4347-A4D3-B68F6F605BCC}" destId="{0BE09535-D2C6-46C1-91C7-6DCBF56B9D2B}" srcOrd="1" destOrd="0" parTransId="{C7D38851-28CF-4A4F-B5DB-2DFE98E35C4A}" sibTransId="{8BE3699E-88C3-450D-B9A8-0D286B033902}"/>
    <dgm:cxn modelId="{2830B215-44D5-41AC-833F-88137B9DCC69}" srcId="{55BFE9A6-4098-4347-A4D3-B68F6F605BCC}" destId="{325C170C-900D-4A53-B936-DBB81FBF6AC6}" srcOrd="2" destOrd="0" parTransId="{D06ABACD-B3F7-4853-AB66-7C8F93994D2C}" sibTransId="{402A4DD2-9176-42E6-ABE8-5B8582E102ED}"/>
    <dgm:cxn modelId="{4F783017-066B-4D6A-B45B-87E43F400EA1}" type="presOf" srcId="{325C170C-900D-4A53-B936-DBB81FBF6AC6}" destId="{15861D84-CEBC-4996-9FA3-3F94080AF75D}" srcOrd="0" destOrd="0" presId="urn:microsoft.com/office/officeart/2005/8/layout/radial3"/>
    <dgm:cxn modelId="{3BEAF15E-3B72-4161-B077-EAFA64525471}" type="presOf" srcId="{7D94A128-5814-420B-A6C6-CB228FA87F69}" destId="{EF50CC77-7DE4-4D57-9B76-50989FF6B039}" srcOrd="0" destOrd="0" presId="urn:microsoft.com/office/officeart/2005/8/layout/radial3"/>
    <dgm:cxn modelId="{3A502663-5A15-474B-9857-6EA35CB23287}" type="presOf" srcId="{2154C88E-CD38-408A-A62E-CC52B85B83E0}" destId="{9362C12D-6B66-4933-96A6-333503C1F89B}" srcOrd="0" destOrd="0" presId="urn:microsoft.com/office/officeart/2005/8/layout/radial3"/>
    <dgm:cxn modelId="{EC680D6A-4A33-42C5-A36C-D88290A27EF5}" srcId="{7D94A128-5814-420B-A6C6-CB228FA87F69}" destId="{55BFE9A6-4098-4347-A4D3-B68F6F605BCC}" srcOrd="0" destOrd="0" parTransId="{2F29160C-8A2E-4DED-B1F1-17566F2252F0}" sibTransId="{BB042E71-3515-40D3-B00A-615F4FE5AA66}"/>
    <dgm:cxn modelId="{A88E5A88-7012-4DD9-91B7-B97F9546FD69}" type="presOf" srcId="{55BFE9A6-4098-4347-A4D3-B68F6F605BCC}" destId="{4C62C1BE-BBC7-4ECF-B209-E72170E101F1}" srcOrd="0" destOrd="0" presId="urn:microsoft.com/office/officeart/2005/8/layout/radial3"/>
    <dgm:cxn modelId="{DED62EBB-E84C-4F15-8CB7-705C828CE754}" type="presOf" srcId="{0BE09535-D2C6-46C1-91C7-6DCBF56B9D2B}" destId="{B1126501-B265-4BE3-A3A5-05D4B17B99F6}" srcOrd="0" destOrd="0" presId="urn:microsoft.com/office/officeart/2005/8/layout/radial3"/>
    <dgm:cxn modelId="{05CC8AC8-7477-4C33-BEC9-911636A6460A}" srcId="{55BFE9A6-4098-4347-A4D3-B68F6F605BCC}" destId="{2154C88E-CD38-408A-A62E-CC52B85B83E0}" srcOrd="0" destOrd="0" parTransId="{B7822A3A-CCDC-45A8-9CF4-1081523F118E}" sibTransId="{5C2DE72A-E191-432B-A323-380D5593F49D}"/>
    <dgm:cxn modelId="{BA8F12F8-4ABD-4A0D-AA64-6067149B5128}" type="presOf" srcId="{4F8594C4-7DE3-4A65-97CD-9956601A8E2A}" destId="{BFA3A318-6183-441E-A483-1901D08B18A1}" srcOrd="0" destOrd="0" presId="urn:microsoft.com/office/officeart/2005/8/layout/radial3"/>
    <dgm:cxn modelId="{9D8B0989-086C-4D15-BAD3-A0F5A048A2A3}" type="presParOf" srcId="{EF50CC77-7DE4-4D57-9B76-50989FF6B039}" destId="{A25A19B7-314D-4F17-B1CF-AA7B5DD64F26}" srcOrd="0" destOrd="0" presId="urn:microsoft.com/office/officeart/2005/8/layout/radial3"/>
    <dgm:cxn modelId="{FDDF8ED5-92EE-4598-A182-A4D6C3AD0542}" type="presParOf" srcId="{A25A19B7-314D-4F17-B1CF-AA7B5DD64F26}" destId="{4C62C1BE-BBC7-4ECF-B209-E72170E101F1}" srcOrd="0" destOrd="0" presId="urn:microsoft.com/office/officeart/2005/8/layout/radial3"/>
    <dgm:cxn modelId="{306D7D75-1FEE-4034-AA90-AF6FEE7C103A}" type="presParOf" srcId="{A25A19B7-314D-4F17-B1CF-AA7B5DD64F26}" destId="{9362C12D-6B66-4933-96A6-333503C1F89B}" srcOrd="1" destOrd="0" presId="urn:microsoft.com/office/officeart/2005/8/layout/radial3"/>
    <dgm:cxn modelId="{6D1963E3-410C-4CED-B1BE-C845CD5321C4}" type="presParOf" srcId="{A25A19B7-314D-4F17-B1CF-AA7B5DD64F26}" destId="{B1126501-B265-4BE3-A3A5-05D4B17B99F6}" srcOrd="2" destOrd="0" presId="urn:microsoft.com/office/officeart/2005/8/layout/radial3"/>
    <dgm:cxn modelId="{9A90C7DA-52D3-4F63-9EE0-8CE564204E2C}" type="presParOf" srcId="{A25A19B7-314D-4F17-B1CF-AA7B5DD64F26}" destId="{15861D84-CEBC-4996-9FA3-3F94080AF75D}" srcOrd="3" destOrd="0" presId="urn:microsoft.com/office/officeart/2005/8/layout/radial3"/>
    <dgm:cxn modelId="{9A4701BE-A879-4637-9E24-54194EA730F0}" type="presParOf" srcId="{A25A19B7-314D-4F17-B1CF-AA7B5DD64F26}" destId="{BFA3A318-6183-441E-A483-1901D08B1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94A128-5814-420B-A6C6-CB228FA87F69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5BFE9A6-4098-4347-A4D3-B68F6F605BCC}">
      <dgm:prSet phldrT="[Text]"/>
      <dgm:spPr/>
      <dgm:t>
        <a:bodyPr/>
        <a:lstStyle/>
        <a:p>
          <a:r>
            <a:rPr lang="bg-BG" dirty="0" err="1"/>
            <a:t>Несъзвавано</a:t>
          </a:r>
          <a:r>
            <a:rPr lang="bg-BG" dirty="0"/>
            <a:t> желание</a:t>
          </a:r>
        </a:p>
        <a:p>
          <a:r>
            <a:rPr lang="bg-BG" dirty="0"/>
            <a:t>Несъзнавани </a:t>
          </a:r>
          <a:r>
            <a:rPr lang="bg-BG" dirty="0" err="1"/>
            <a:t>фантазми</a:t>
          </a:r>
          <a:endParaRPr lang="en-US" dirty="0"/>
        </a:p>
      </dgm:t>
    </dgm:pt>
    <dgm:pt modelId="{2F29160C-8A2E-4DED-B1F1-17566F2252F0}" type="parTrans" cxnId="{EC680D6A-4A33-42C5-A36C-D88290A27EF5}">
      <dgm:prSet/>
      <dgm:spPr/>
      <dgm:t>
        <a:bodyPr/>
        <a:lstStyle/>
        <a:p>
          <a:endParaRPr lang="en-US"/>
        </a:p>
      </dgm:t>
    </dgm:pt>
    <dgm:pt modelId="{BB042E71-3515-40D3-B00A-615F4FE5AA66}" type="sibTrans" cxnId="{EC680D6A-4A33-42C5-A36C-D88290A27EF5}">
      <dgm:prSet/>
      <dgm:spPr/>
      <dgm:t>
        <a:bodyPr/>
        <a:lstStyle/>
        <a:p>
          <a:endParaRPr lang="en-US"/>
        </a:p>
      </dgm:t>
    </dgm:pt>
    <dgm:pt modelId="{2154C88E-CD38-408A-A62E-CC52B85B83E0}">
      <dgm:prSet phldrT="[Text]"/>
      <dgm:spPr/>
      <dgm:t>
        <a:bodyPr/>
        <a:lstStyle/>
        <a:p>
          <a:r>
            <a:rPr lang="bg-BG" dirty="0" err="1"/>
            <a:t>Иденти</a:t>
          </a:r>
          <a:endParaRPr lang="bg-BG" dirty="0"/>
        </a:p>
        <a:p>
          <a:r>
            <a:rPr lang="bg-BG" dirty="0" err="1"/>
            <a:t>фикации</a:t>
          </a:r>
          <a:endParaRPr lang="en-US" dirty="0"/>
        </a:p>
      </dgm:t>
    </dgm:pt>
    <dgm:pt modelId="{B7822A3A-CCDC-45A8-9CF4-1081523F118E}" type="parTrans" cxnId="{05CC8AC8-7477-4C33-BEC9-911636A6460A}">
      <dgm:prSet/>
      <dgm:spPr/>
      <dgm:t>
        <a:bodyPr/>
        <a:lstStyle/>
        <a:p>
          <a:endParaRPr lang="en-US"/>
        </a:p>
      </dgm:t>
    </dgm:pt>
    <dgm:pt modelId="{5C2DE72A-E191-432B-A323-380D5593F49D}" type="sibTrans" cxnId="{05CC8AC8-7477-4C33-BEC9-911636A6460A}">
      <dgm:prSet/>
      <dgm:spPr/>
      <dgm:t>
        <a:bodyPr/>
        <a:lstStyle/>
        <a:p>
          <a:endParaRPr lang="en-US"/>
        </a:p>
      </dgm:t>
    </dgm:pt>
    <dgm:pt modelId="{0BE09535-D2C6-46C1-91C7-6DCBF56B9D2B}">
      <dgm:prSet phldrT="[Text]"/>
      <dgm:spPr/>
      <dgm:t>
        <a:bodyPr/>
        <a:lstStyle/>
        <a:p>
          <a:r>
            <a:rPr lang="bg-BG" dirty="0"/>
            <a:t>Защити</a:t>
          </a:r>
          <a:endParaRPr lang="en-US" dirty="0"/>
        </a:p>
      </dgm:t>
    </dgm:pt>
    <dgm:pt modelId="{C7D38851-28CF-4A4F-B5DB-2DFE98E35C4A}" type="parTrans" cxnId="{423CD304-1D63-4112-B61B-40470324DFA1}">
      <dgm:prSet/>
      <dgm:spPr/>
      <dgm:t>
        <a:bodyPr/>
        <a:lstStyle/>
        <a:p>
          <a:endParaRPr lang="en-US"/>
        </a:p>
      </dgm:t>
    </dgm:pt>
    <dgm:pt modelId="{8BE3699E-88C3-450D-B9A8-0D286B033902}" type="sibTrans" cxnId="{423CD304-1D63-4112-B61B-40470324DFA1}">
      <dgm:prSet/>
      <dgm:spPr/>
      <dgm:t>
        <a:bodyPr/>
        <a:lstStyle/>
        <a:p>
          <a:endParaRPr lang="en-US"/>
        </a:p>
      </dgm:t>
    </dgm:pt>
    <dgm:pt modelId="{325C170C-900D-4A53-B936-DBB81FBF6AC6}">
      <dgm:prSet phldrT="[Text]"/>
      <dgm:spPr/>
      <dgm:t>
        <a:bodyPr/>
        <a:lstStyle/>
        <a:p>
          <a:r>
            <a:rPr lang="bg-BG" dirty="0"/>
            <a:t>Вътрешни обекти</a:t>
          </a:r>
          <a:endParaRPr lang="en-US" dirty="0"/>
        </a:p>
      </dgm:t>
    </dgm:pt>
    <dgm:pt modelId="{D06ABACD-B3F7-4853-AB66-7C8F93994D2C}" type="parTrans" cxnId="{2830B215-44D5-41AC-833F-88137B9DCC69}">
      <dgm:prSet/>
      <dgm:spPr/>
      <dgm:t>
        <a:bodyPr/>
        <a:lstStyle/>
        <a:p>
          <a:endParaRPr lang="en-US"/>
        </a:p>
      </dgm:t>
    </dgm:pt>
    <dgm:pt modelId="{402A4DD2-9176-42E6-ABE8-5B8582E102ED}" type="sibTrans" cxnId="{2830B215-44D5-41AC-833F-88137B9DCC69}">
      <dgm:prSet/>
      <dgm:spPr/>
      <dgm:t>
        <a:bodyPr/>
        <a:lstStyle/>
        <a:p>
          <a:endParaRPr lang="en-US"/>
        </a:p>
      </dgm:t>
    </dgm:pt>
    <dgm:pt modelId="{4F8594C4-7DE3-4A65-97CD-9956601A8E2A}">
      <dgm:prSet phldrT="[Text]"/>
      <dgm:spPr/>
      <dgm:t>
        <a:bodyPr/>
        <a:lstStyle/>
        <a:p>
          <a:r>
            <a:rPr lang="bg-BG" dirty="0"/>
            <a:t>Забрани </a:t>
          </a:r>
          <a:endParaRPr lang="en-US" dirty="0"/>
        </a:p>
      </dgm:t>
    </dgm:pt>
    <dgm:pt modelId="{A63E882E-03E4-489F-B137-120EC4215DE5}" type="parTrans" cxnId="{4D238800-53B0-4184-B11C-82757B9D8434}">
      <dgm:prSet/>
      <dgm:spPr/>
      <dgm:t>
        <a:bodyPr/>
        <a:lstStyle/>
        <a:p>
          <a:endParaRPr lang="en-US"/>
        </a:p>
      </dgm:t>
    </dgm:pt>
    <dgm:pt modelId="{39FB79FB-954C-49F5-B40D-404595940BEE}" type="sibTrans" cxnId="{4D238800-53B0-4184-B11C-82757B9D8434}">
      <dgm:prSet/>
      <dgm:spPr/>
      <dgm:t>
        <a:bodyPr/>
        <a:lstStyle/>
        <a:p>
          <a:endParaRPr lang="en-US"/>
        </a:p>
      </dgm:t>
    </dgm:pt>
    <dgm:pt modelId="{EF50CC77-7DE4-4D57-9B76-50989FF6B039}" type="pres">
      <dgm:prSet presAssocID="{7D94A128-5814-420B-A6C6-CB228FA87F69}" presName="composite" presStyleCnt="0">
        <dgm:presLayoutVars>
          <dgm:chMax val="1"/>
          <dgm:dir/>
          <dgm:resizeHandles val="exact"/>
        </dgm:presLayoutVars>
      </dgm:prSet>
      <dgm:spPr/>
    </dgm:pt>
    <dgm:pt modelId="{A25A19B7-314D-4F17-B1CF-AA7B5DD64F26}" type="pres">
      <dgm:prSet presAssocID="{7D94A128-5814-420B-A6C6-CB228FA87F69}" presName="radial" presStyleCnt="0">
        <dgm:presLayoutVars>
          <dgm:animLvl val="ctr"/>
        </dgm:presLayoutVars>
      </dgm:prSet>
      <dgm:spPr/>
    </dgm:pt>
    <dgm:pt modelId="{4C62C1BE-BBC7-4ECF-B209-E72170E101F1}" type="pres">
      <dgm:prSet presAssocID="{55BFE9A6-4098-4347-A4D3-B68F6F605BCC}" presName="centerShape" presStyleLbl="vennNode1" presStyleIdx="0" presStyleCnt="5"/>
      <dgm:spPr/>
    </dgm:pt>
    <dgm:pt modelId="{9362C12D-6B66-4933-96A6-333503C1F89B}" type="pres">
      <dgm:prSet presAssocID="{2154C88E-CD38-408A-A62E-CC52B85B83E0}" presName="node" presStyleLbl="vennNode1" presStyleIdx="1" presStyleCnt="5">
        <dgm:presLayoutVars>
          <dgm:bulletEnabled val="1"/>
        </dgm:presLayoutVars>
      </dgm:prSet>
      <dgm:spPr/>
    </dgm:pt>
    <dgm:pt modelId="{B1126501-B265-4BE3-A3A5-05D4B17B99F6}" type="pres">
      <dgm:prSet presAssocID="{0BE09535-D2C6-46C1-91C7-6DCBF56B9D2B}" presName="node" presStyleLbl="vennNode1" presStyleIdx="2" presStyleCnt="5">
        <dgm:presLayoutVars>
          <dgm:bulletEnabled val="1"/>
        </dgm:presLayoutVars>
      </dgm:prSet>
      <dgm:spPr/>
    </dgm:pt>
    <dgm:pt modelId="{15861D84-CEBC-4996-9FA3-3F94080AF75D}" type="pres">
      <dgm:prSet presAssocID="{325C170C-900D-4A53-B936-DBB81FBF6AC6}" presName="node" presStyleLbl="vennNode1" presStyleIdx="3" presStyleCnt="5">
        <dgm:presLayoutVars>
          <dgm:bulletEnabled val="1"/>
        </dgm:presLayoutVars>
      </dgm:prSet>
      <dgm:spPr/>
    </dgm:pt>
    <dgm:pt modelId="{BFA3A318-6183-441E-A483-1901D08B18A1}" type="pres">
      <dgm:prSet presAssocID="{4F8594C4-7DE3-4A65-97CD-9956601A8E2A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D238800-53B0-4184-B11C-82757B9D8434}" srcId="{55BFE9A6-4098-4347-A4D3-B68F6F605BCC}" destId="{4F8594C4-7DE3-4A65-97CD-9956601A8E2A}" srcOrd="3" destOrd="0" parTransId="{A63E882E-03E4-489F-B137-120EC4215DE5}" sibTransId="{39FB79FB-954C-49F5-B40D-404595940BEE}"/>
    <dgm:cxn modelId="{423CD304-1D63-4112-B61B-40470324DFA1}" srcId="{55BFE9A6-4098-4347-A4D3-B68F6F605BCC}" destId="{0BE09535-D2C6-46C1-91C7-6DCBF56B9D2B}" srcOrd="1" destOrd="0" parTransId="{C7D38851-28CF-4A4F-B5DB-2DFE98E35C4A}" sibTransId="{8BE3699E-88C3-450D-B9A8-0D286B033902}"/>
    <dgm:cxn modelId="{2830B215-44D5-41AC-833F-88137B9DCC69}" srcId="{55BFE9A6-4098-4347-A4D3-B68F6F605BCC}" destId="{325C170C-900D-4A53-B936-DBB81FBF6AC6}" srcOrd="2" destOrd="0" parTransId="{D06ABACD-B3F7-4853-AB66-7C8F93994D2C}" sibTransId="{402A4DD2-9176-42E6-ABE8-5B8582E102ED}"/>
    <dgm:cxn modelId="{4F783017-066B-4D6A-B45B-87E43F400EA1}" type="presOf" srcId="{325C170C-900D-4A53-B936-DBB81FBF6AC6}" destId="{15861D84-CEBC-4996-9FA3-3F94080AF75D}" srcOrd="0" destOrd="0" presId="urn:microsoft.com/office/officeart/2005/8/layout/radial3"/>
    <dgm:cxn modelId="{3BEAF15E-3B72-4161-B077-EAFA64525471}" type="presOf" srcId="{7D94A128-5814-420B-A6C6-CB228FA87F69}" destId="{EF50CC77-7DE4-4D57-9B76-50989FF6B039}" srcOrd="0" destOrd="0" presId="urn:microsoft.com/office/officeart/2005/8/layout/radial3"/>
    <dgm:cxn modelId="{3A502663-5A15-474B-9857-6EA35CB23287}" type="presOf" srcId="{2154C88E-CD38-408A-A62E-CC52B85B83E0}" destId="{9362C12D-6B66-4933-96A6-333503C1F89B}" srcOrd="0" destOrd="0" presId="urn:microsoft.com/office/officeart/2005/8/layout/radial3"/>
    <dgm:cxn modelId="{EC680D6A-4A33-42C5-A36C-D88290A27EF5}" srcId="{7D94A128-5814-420B-A6C6-CB228FA87F69}" destId="{55BFE9A6-4098-4347-A4D3-B68F6F605BCC}" srcOrd="0" destOrd="0" parTransId="{2F29160C-8A2E-4DED-B1F1-17566F2252F0}" sibTransId="{BB042E71-3515-40D3-B00A-615F4FE5AA66}"/>
    <dgm:cxn modelId="{A88E5A88-7012-4DD9-91B7-B97F9546FD69}" type="presOf" srcId="{55BFE9A6-4098-4347-A4D3-B68F6F605BCC}" destId="{4C62C1BE-BBC7-4ECF-B209-E72170E101F1}" srcOrd="0" destOrd="0" presId="urn:microsoft.com/office/officeart/2005/8/layout/radial3"/>
    <dgm:cxn modelId="{DED62EBB-E84C-4F15-8CB7-705C828CE754}" type="presOf" srcId="{0BE09535-D2C6-46C1-91C7-6DCBF56B9D2B}" destId="{B1126501-B265-4BE3-A3A5-05D4B17B99F6}" srcOrd="0" destOrd="0" presId="urn:microsoft.com/office/officeart/2005/8/layout/radial3"/>
    <dgm:cxn modelId="{05CC8AC8-7477-4C33-BEC9-911636A6460A}" srcId="{55BFE9A6-4098-4347-A4D3-B68F6F605BCC}" destId="{2154C88E-CD38-408A-A62E-CC52B85B83E0}" srcOrd="0" destOrd="0" parTransId="{B7822A3A-CCDC-45A8-9CF4-1081523F118E}" sibTransId="{5C2DE72A-E191-432B-A323-380D5593F49D}"/>
    <dgm:cxn modelId="{BA8F12F8-4ABD-4A0D-AA64-6067149B5128}" type="presOf" srcId="{4F8594C4-7DE3-4A65-97CD-9956601A8E2A}" destId="{BFA3A318-6183-441E-A483-1901D08B18A1}" srcOrd="0" destOrd="0" presId="urn:microsoft.com/office/officeart/2005/8/layout/radial3"/>
    <dgm:cxn modelId="{9D8B0989-086C-4D15-BAD3-A0F5A048A2A3}" type="presParOf" srcId="{EF50CC77-7DE4-4D57-9B76-50989FF6B039}" destId="{A25A19B7-314D-4F17-B1CF-AA7B5DD64F26}" srcOrd="0" destOrd="0" presId="urn:microsoft.com/office/officeart/2005/8/layout/radial3"/>
    <dgm:cxn modelId="{FDDF8ED5-92EE-4598-A182-A4D6C3AD0542}" type="presParOf" srcId="{A25A19B7-314D-4F17-B1CF-AA7B5DD64F26}" destId="{4C62C1BE-BBC7-4ECF-B209-E72170E101F1}" srcOrd="0" destOrd="0" presId="urn:microsoft.com/office/officeart/2005/8/layout/radial3"/>
    <dgm:cxn modelId="{306D7D75-1FEE-4034-AA90-AF6FEE7C103A}" type="presParOf" srcId="{A25A19B7-314D-4F17-B1CF-AA7B5DD64F26}" destId="{9362C12D-6B66-4933-96A6-333503C1F89B}" srcOrd="1" destOrd="0" presId="urn:microsoft.com/office/officeart/2005/8/layout/radial3"/>
    <dgm:cxn modelId="{6D1963E3-410C-4CED-B1BE-C845CD5321C4}" type="presParOf" srcId="{A25A19B7-314D-4F17-B1CF-AA7B5DD64F26}" destId="{B1126501-B265-4BE3-A3A5-05D4B17B99F6}" srcOrd="2" destOrd="0" presId="urn:microsoft.com/office/officeart/2005/8/layout/radial3"/>
    <dgm:cxn modelId="{9A90C7DA-52D3-4F63-9EE0-8CE564204E2C}" type="presParOf" srcId="{A25A19B7-314D-4F17-B1CF-AA7B5DD64F26}" destId="{15861D84-CEBC-4996-9FA3-3F94080AF75D}" srcOrd="3" destOrd="0" presId="urn:microsoft.com/office/officeart/2005/8/layout/radial3"/>
    <dgm:cxn modelId="{9A4701BE-A879-4637-9E24-54194EA730F0}" type="presParOf" srcId="{A25A19B7-314D-4F17-B1CF-AA7B5DD64F26}" destId="{BFA3A318-6183-441E-A483-1901D08B1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94A128-5814-420B-A6C6-CB228FA87F69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5BFE9A6-4098-4347-A4D3-B68F6F605BCC}">
      <dgm:prSet phldrT="[Text]"/>
      <dgm:spPr/>
      <dgm:t>
        <a:bodyPr/>
        <a:lstStyle/>
        <a:p>
          <a:r>
            <a:rPr lang="bg-BG" dirty="0"/>
            <a:t>Несъзнавано</a:t>
          </a:r>
        </a:p>
        <a:p>
          <a:r>
            <a:rPr lang="bg-BG" dirty="0"/>
            <a:t>желание</a:t>
          </a:r>
        </a:p>
        <a:p>
          <a:r>
            <a:rPr lang="bg-BG" dirty="0"/>
            <a:t>Несъзнавани</a:t>
          </a:r>
        </a:p>
        <a:p>
          <a:r>
            <a:rPr lang="bg-BG" dirty="0" err="1"/>
            <a:t>фантазми</a:t>
          </a:r>
          <a:r>
            <a:rPr lang="bg-BG" dirty="0"/>
            <a:t> </a:t>
          </a:r>
          <a:endParaRPr lang="en-US" dirty="0"/>
        </a:p>
      </dgm:t>
    </dgm:pt>
    <dgm:pt modelId="{2F29160C-8A2E-4DED-B1F1-17566F2252F0}" type="parTrans" cxnId="{EC680D6A-4A33-42C5-A36C-D88290A27EF5}">
      <dgm:prSet/>
      <dgm:spPr/>
      <dgm:t>
        <a:bodyPr/>
        <a:lstStyle/>
        <a:p>
          <a:endParaRPr lang="en-US"/>
        </a:p>
      </dgm:t>
    </dgm:pt>
    <dgm:pt modelId="{BB042E71-3515-40D3-B00A-615F4FE5AA66}" type="sibTrans" cxnId="{EC680D6A-4A33-42C5-A36C-D88290A27EF5}">
      <dgm:prSet/>
      <dgm:spPr/>
      <dgm:t>
        <a:bodyPr/>
        <a:lstStyle/>
        <a:p>
          <a:endParaRPr lang="en-US"/>
        </a:p>
      </dgm:t>
    </dgm:pt>
    <dgm:pt modelId="{2154C88E-CD38-408A-A62E-CC52B85B83E0}">
      <dgm:prSet phldrT="[Text]"/>
      <dgm:spPr/>
      <dgm:t>
        <a:bodyPr/>
        <a:lstStyle/>
        <a:p>
          <a:r>
            <a:rPr lang="bg-BG" dirty="0" err="1"/>
            <a:t>Иденти</a:t>
          </a:r>
          <a:endParaRPr lang="bg-BG" dirty="0"/>
        </a:p>
        <a:p>
          <a:r>
            <a:rPr lang="bg-BG" dirty="0" err="1"/>
            <a:t>фикации</a:t>
          </a:r>
          <a:endParaRPr lang="en-US" dirty="0"/>
        </a:p>
      </dgm:t>
    </dgm:pt>
    <dgm:pt modelId="{B7822A3A-CCDC-45A8-9CF4-1081523F118E}" type="parTrans" cxnId="{05CC8AC8-7477-4C33-BEC9-911636A6460A}">
      <dgm:prSet/>
      <dgm:spPr/>
      <dgm:t>
        <a:bodyPr/>
        <a:lstStyle/>
        <a:p>
          <a:endParaRPr lang="en-US"/>
        </a:p>
      </dgm:t>
    </dgm:pt>
    <dgm:pt modelId="{5C2DE72A-E191-432B-A323-380D5593F49D}" type="sibTrans" cxnId="{05CC8AC8-7477-4C33-BEC9-911636A6460A}">
      <dgm:prSet/>
      <dgm:spPr/>
      <dgm:t>
        <a:bodyPr/>
        <a:lstStyle/>
        <a:p>
          <a:endParaRPr lang="en-US"/>
        </a:p>
      </dgm:t>
    </dgm:pt>
    <dgm:pt modelId="{0BE09535-D2C6-46C1-91C7-6DCBF56B9D2B}">
      <dgm:prSet phldrT="[Text]"/>
      <dgm:spPr/>
      <dgm:t>
        <a:bodyPr/>
        <a:lstStyle/>
        <a:p>
          <a:r>
            <a:rPr lang="bg-BG" dirty="0"/>
            <a:t>Защити </a:t>
          </a:r>
          <a:endParaRPr lang="en-US" dirty="0"/>
        </a:p>
      </dgm:t>
    </dgm:pt>
    <dgm:pt modelId="{C7D38851-28CF-4A4F-B5DB-2DFE98E35C4A}" type="parTrans" cxnId="{423CD304-1D63-4112-B61B-40470324DFA1}">
      <dgm:prSet/>
      <dgm:spPr/>
      <dgm:t>
        <a:bodyPr/>
        <a:lstStyle/>
        <a:p>
          <a:endParaRPr lang="en-US"/>
        </a:p>
      </dgm:t>
    </dgm:pt>
    <dgm:pt modelId="{8BE3699E-88C3-450D-B9A8-0D286B033902}" type="sibTrans" cxnId="{423CD304-1D63-4112-B61B-40470324DFA1}">
      <dgm:prSet/>
      <dgm:spPr/>
      <dgm:t>
        <a:bodyPr/>
        <a:lstStyle/>
        <a:p>
          <a:endParaRPr lang="en-US"/>
        </a:p>
      </dgm:t>
    </dgm:pt>
    <dgm:pt modelId="{325C170C-900D-4A53-B936-DBB81FBF6AC6}">
      <dgm:prSet phldrT="[Text]"/>
      <dgm:spPr/>
      <dgm:t>
        <a:bodyPr/>
        <a:lstStyle/>
        <a:p>
          <a:r>
            <a:rPr lang="bg-BG" dirty="0"/>
            <a:t>Вътрешни обекти</a:t>
          </a:r>
          <a:endParaRPr lang="en-US" dirty="0"/>
        </a:p>
      </dgm:t>
    </dgm:pt>
    <dgm:pt modelId="{D06ABACD-B3F7-4853-AB66-7C8F93994D2C}" type="parTrans" cxnId="{2830B215-44D5-41AC-833F-88137B9DCC69}">
      <dgm:prSet/>
      <dgm:spPr/>
      <dgm:t>
        <a:bodyPr/>
        <a:lstStyle/>
        <a:p>
          <a:endParaRPr lang="en-US"/>
        </a:p>
      </dgm:t>
    </dgm:pt>
    <dgm:pt modelId="{402A4DD2-9176-42E6-ABE8-5B8582E102ED}" type="sibTrans" cxnId="{2830B215-44D5-41AC-833F-88137B9DCC69}">
      <dgm:prSet/>
      <dgm:spPr/>
      <dgm:t>
        <a:bodyPr/>
        <a:lstStyle/>
        <a:p>
          <a:endParaRPr lang="en-US"/>
        </a:p>
      </dgm:t>
    </dgm:pt>
    <dgm:pt modelId="{4F8594C4-7DE3-4A65-97CD-9956601A8E2A}">
      <dgm:prSet phldrT="[Text]"/>
      <dgm:spPr/>
      <dgm:t>
        <a:bodyPr/>
        <a:lstStyle/>
        <a:p>
          <a:r>
            <a:rPr lang="bg-BG" dirty="0"/>
            <a:t>Забрани</a:t>
          </a:r>
          <a:endParaRPr lang="en-US" dirty="0"/>
        </a:p>
      </dgm:t>
    </dgm:pt>
    <dgm:pt modelId="{A63E882E-03E4-489F-B137-120EC4215DE5}" type="parTrans" cxnId="{4D238800-53B0-4184-B11C-82757B9D8434}">
      <dgm:prSet/>
      <dgm:spPr/>
      <dgm:t>
        <a:bodyPr/>
        <a:lstStyle/>
        <a:p>
          <a:endParaRPr lang="en-US"/>
        </a:p>
      </dgm:t>
    </dgm:pt>
    <dgm:pt modelId="{39FB79FB-954C-49F5-B40D-404595940BEE}" type="sibTrans" cxnId="{4D238800-53B0-4184-B11C-82757B9D8434}">
      <dgm:prSet/>
      <dgm:spPr/>
      <dgm:t>
        <a:bodyPr/>
        <a:lstStyle/>
        <a:p>
          <a:endParaRPr lang="en-US"/>
        </a:p>
      </dgm:t>
    </dgm:pt>
    <dgm:pt modelId="{EF50CC77-7DE4-4D57-9B76-50989FF6B039}" type="pres">
      <dgm:prSet presAssocID="{7D94A128-5814-420B-A6C6-CB228FA87F69}" presName="composite" presStyleCnt="0">
        <dgm:presLayoutVars>
          <dgm:chMax val="1"/>
          <dgm:dir/>
          <dgm:resizeHandles val="exact"/>
        </dgm:presLayoutVars>
      </dgm:prSet>
      <dgm:spPr/>
    </dgm:pt>
    <dgm:pt modelId="{A25A19B7-314D-4F17-B1CF-AA7B5DD64F26}" type="pres">
      <dgm:prSet presAssocID="{7D94A128-5814-420B-A6C6-CB228FA87F69}" presName="radial" presStyleCnt="0">
        <dgm:presLayoutVars>
          <dgm:animLvl val="ctr"/>
        </dgm:presLayoutVars>
      </dgm:prSet>
      <dgm:spPr/>
    </dgm:pt>
    <dgm:pt modelId="{4C62C1BE-BBC7-4ECF-B209-E72170E101F1}" type="pres">
      <dgm:prSet presAssocID="{55BFE9A6-4098-4347-A4D3-B68F6F605BCC}" presName="centerShape" presStyleLbl="vennNode1" presStyleIdx="0" presStyleCnt="5" custLinFactNeighborX="0" custLinFactNeighborY="120"/>
      <dgm:spPr/>
    </dgm:pt>
    <dgm:pt modelId="{9362C12D-6B66-4933-96A6-333503C1F89B}" type="pres">
      <dgm:prSet presAssocID="{2154C88E-CD38-408A-A62E-CC52B85B83E0}" presName="node" presStyleLbl="vennNode1" presStyleIdx="1" presStyleCnt="5" custRadScaleRad="100624" custRadScaleInc="952">
        <dgm:presLayoutVars>
          <dgm:bulletEnabled val="1"/>
        </dgm:presLayoutVars>
      </dgm:prSet>
      <dgm:spPr/>
    </dgm:pt>
    <dgm:pt modelId="{B1126501-B265-4BE3-A3A5-05D4B17B99F6}" type="pres">
      <dgm:prSet presAssocID="{0BE09535-D2C6-46C1-91C7-6DCBF56B9D2B}" presName="node" presStyleLbl="vennNode1" presStyleIdx="2" presStyleCnt="5">
        <dgm:presLayoutVars>
          <dgm:bulletEnabled val="1"/>
        </dgm:presLayoutVars>
      </dgm:prSet>
      <dgm:spPr/>
    </dgm:pt>
    <dgm:pt modelId="{15861D84-CEBC-4996-9FA3-3F94080AF75D}" type="pres">
      <dgm:prSet presAssocID="{325C170C-900D-4A53-B936-DBB81FBF6AC6}" presName="node" presStyleLbl="vennNode1" presStyleIdx="3" presStyleCnt="5">
        <dgm:presLayoutVars>
          <dgm:bulletEnabled val="1"/>
        </dgm:presLayoutVars>
      </dgm:prSet>
      <dgm:spPr/>
    </dgm:pt>
    <dgm:pt modelId="{BFA3A318-6183-441E-A483-1901D08B18A1}" type="pres">
      <dgm:prSet presAssocID="{4F8594C4-7DE3-4A65-97CD-9956601A8E2A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D238800-53B0-4184-B11C-82757B9D8434}" srcId="{55BFE9A6-4098-4347-A4D3-B68F6F605BCC}" destId="{4F8594C4-7DE3-4A65-97CD-9956601A8E2A}" srcOrd="3" destOrd="0" parTransId="{A63E882E-03E4-489F-B137-120EC4215DE5}" sibTransId="{39FB79FB-954C-49F5-B40D-404595940BEE}"/>
    <dgm:cxn modelId="{423CD304-1D63-4112-B61B-40470324DFA1}" srcId="{55BFE9A6-4098-4347-A4D3-B68F6F605BCC}" destId="{0BE09535-D2C6-46C1-91C7-6DCBF56B9D2B}" srcOrd="1" destOrd="0" parTransId="{C7D38851-28CF-4A4F-B5DB-2DFE98E35C4A}" sibTransId="{8BE3699E-88C3-450D-B9A8-0D286B033902}"/>
    <dgm:cxn modelId="{2830B215-44D5-41AC-833F-88137B9DCC69}" srcId="{55BFE9A6-4098-4347-A4D3-B68F6F605BCC}" destId="{325C170C-900D-4A53-B936-DBB81FBF6AC6}" srcOrd="2" destOrd="0" parTransId="{D06ABACD-B3F7-4853-AB66-7C8F93994D2C}" sibTransId="{402A4DD2-9176-42E6-ABE8-5B8582E102ED}"/>
    <dgm:cxn modelId="{4F783017-066B-4D6A-B45B-87E43F400EA1}" type="presOf" srcId="{325C170C-900D-4A53-B936-DBB81FBF6AC6}" destId="{15861D84-CEBC-4996-9FA3-3F94080AF75D}" srcOrd="0" destOrd="0" presId="urn:microsoft.com/office/officeart/2005/8/layout/radial3"/>
    <dgm:cxn modelId="{3BEAF15E-3B72-4161-B077-EAFA64525471}" type="presOf" srcId="{7D94A128-5814-420B-A6C6-CB228FA87F69}" destId="{EF50CC77-7DE4-4D57-9B76-50989FF6B039}" srcOrd="0" destOrd="0" presId="urn:microsoft.com/office/officeart/2005/8/layout/radial3"/>
    <dgm:cxn modelId="{3A502663-5A15-474B-9857-6EA35CB23287}" type="presOf" srcId="{2154C88E-CD38-408A-A62E-CC52B85B83E0}" destId="{9362C12D-6B66-4933-96A6-333503C1F89B}" srcOrd="0" destOrd="0" presId="urn:microsoft.com/office/officeart/2005/8/layout/radial3"/>
    <dgm:cxn modelId="{EC680D6A-4A33-42C5-A36C-D88290A27EF5}" srcId="{7D94A128-5814-420B-A6C6-CB228FA87F69}" destId="{55BFE9A6-4098-4347-A4D3-B68F6F605BCC}" srcOrd="0" destOrd="0" parTransId="{2F29160C-8A2E-4DED-B1F1-17566F2252F0}" sibTransId="{BB042E71-3515-40D3-B00A-615F4FE5AA66}"/>
    <dgm:cxn modelId="{A88E5A88-7012-4DD9-91B7-B97F9546FD69}" type="presOf" srcId="{55BFE9A6-4098-4347-A4D3-B68F6F605BCC}" destId="{4C62C1BE-BBC7-4ECF-B209-E72170E101F1}" srcOrd="0" destOrd="0" presId="urn:microsoft.com/office/officeart/2005/8/layout/radial3"/>
    <dgm:cxn modelId="{DED62EBB-E84C-4F15-8CB7-705C828CE754}" type="presOf" srcId="{0BE09535-D2C6-46C1-91C7-6DCBF56B9D2B}" destId="{B1126501-B265-4BE3-A3A5-05D4B17B99F6}" srcOrd="0" destOrd="0" presId="urn:microsoft.com/office/officeart/2005/8/layout/radial3"/>
    <dgm:cxn modelId="{05CC8AC8-7477-4C33-BEC9-911636A6460A}" srcId="{55BFE9A6-4098-4347-A4D3-B68F6F605BCC}" destId="{2154C88E-CD38-408A-A62E-CC52B85B83E0}" srcOrd="0" destOrd="0" parTransId="{B7822A3A-CCDC-45A8-9CF4-1081523F118E}" sibTransId="{5C2DE72A-E191-432B-A323-380D5593F49D}"/>
    <dgm:cxn modelId="{BA8F12F8-4ABD-4A0D-AA64-6067149B5128}" type="presOf" srcId="{4F8594C4-7DE3-4A65-97CD-9956601A8E2A}" destId="{BFA3A318-6183-441E-A483-1901D08B18A1}" srcOrd="0" destOrd="0" presId="urn:microsoft.com/office/officeart/2005/8/layout/radial3"/>
    <dgm:cxn modelId="{9D8B0989-086C-4D15-BAD3-A0F5A048A2A3}" type="presParOf" srcId="{EF50CC77-7DE4-4D57-9B76-50989FF6B039}" destId="{A25A19B7-314D-4F17-B1CF-AA7B5DD64F26}" srcOrd="0" destOrd="0" presId="urn:microsoft.com/office/officeart/2005/8/layout/radial3"/>
    <dgm:cxn modelId="{FDDF8ED5-92EE-4598-A182-A4D6C3AD0542}" type="presParOf" srcId="{A25A19B7-314D-4F17-B1CF-AA7B5DD64F26}" destId="{4C62C1BE-BBC7-4ECF-B209-E72170E101F1}" srcOrd="0" destOrd="0" presId="urn:microsoft.com/office/officeart/2005/8/layout/radial3"/>
    <dgm:cxn modelId="{306D7D75-1FEE-4034-AA90-AF6FEE7C103A}" type="presParOf" srcId="{A25A19B7-314D-4F17-B1CF-AA7B5DD64F26}" destId="{9362C12D-6B66-4933-96A6-333503C1F89B}" srcOrd="1" destOrd="0" presId="urn:microsoft.com/office/officeart/2005/8/layout/radial3"/>
    <dgm:cxn modelId="{6D1963E3-410C-4CED-B1BE-C845CD5321C4}" type="presParOf" srcId="{A25A19B7-314D-4F17-B1CF-AA7B5DD64F26}" destId="{B1126501-B265-4BE3-A3A5-05D4B17B99F6}" srcOrd="2" destOrd="0" presId="urn:microsoft.com/office/officeart/2005/8/layout/radial3"/>
    <dgm:cxn modelId="{9A90C7DA-52D3-4F63-9EE0-8CE564204E2C}" type="presParOf" srcId="{A25A19B7-314D-4F17-B1CF-AA7B5DD64F26}" destId="{15861D84-CEBC-4996-9FA3-3F94080AF75D}" srcOrd="3" destOrd="0" presId="urn:microsoft.com/office/officeart/2005/8/layout/radial3"/>
    <dgm:cxn modelId="{9A4701BE-A879-4637-9E24-54194EA730F0}" type="presParOf" srcId="{A25A19B7-314D-4F17-B1CF-AA7B5DD64F26}" destId="{BFA3A318-6183-441E-A483-1901D08B1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94A128-5814-420B-A6C6-CB228FA87F69}" type="doc">
      <dgm:prSet loTypeId="urn:microsoft.com/office/officeart/2005/8/layout/radial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5BFE9A6-4098-4347-A4D3-B68F6F605BCC}">
      <dgm:prSet phldrT="[Text]"/>
      <dgm:spPr/>
      <dgm:t>
        <a:bodyPr/>
        <a:lstStyle/>
        <a:p>
          <a:r>
            <a:rPr lang="bg-BG" dirty="0"/>
            <a:t>Несъзнавано</a:t>
          </a:r>
        </a:p>
        <a:p>
          <a:r>
            <a:rPr lang="bg-BG" dirty="0"/>
            <a:t>желание</a:t>
          </a:r>
        </a:p>
        <a:p>
          <a:r>
            <a:rPr lang="bg-BG" dirty="0"/>
            <a:t>Несъзнавани</a:t>
          </a:r>
        </a:p>
        <a:p>
          <a:r>
            <a:rPr lang="bg-BG" dirty="0" err="1"/>
            <a:t>фантазми</a:t>
          </a:r>
          <a:r>
            <a:rPr lang="bg-BG" dirty="0"/>
            <a:t> </a:t>
          </a:r>
          <a:endParaRPr lang="en-US" dirty="0"/>
        </a:p>
      </dgm:t>
    </dgm:pt>
    <dgm:pt modelId="{2F29160C-8A2E-4DED-B1F1-17566F2252F0}" type="parTrans" cxnId="{EC680D6A-4A33-42C5-A36C-D88290A27EF5}">
      <dgm:prSet/>
      <dgm:spPr/>
      <dgm:t>
        <a:bodyPr/>
        <a:lstStyle/>
        <a:p>
          <a:endParaRPr lang="en-US"/>
        </a:p>
      </dgm:t>
    </dgm:pt>
    <dgm:pt modelId="{BB042E71-3515-40D3-B00A-615F4FE5AA66}" type="sibTrans" cxnId="{EC680D6A-4A33-42C5-A36C-D88290A27EF5}">
      <dgm:prSet/>
      <dgm:spPr/>
      <dgm:t>
        <a:bodyPr/>
        <a:lstStyle/>
        <a:p>
          <a:endParaRPr lang="en-US"/>
        </a:p>
      </dgm:t>
    </dgm:pt>
    <dgm:pt modelId="{2154C88E-CD38-408A-A62E-CC52B85B83E0}">
      <dgm:prSet phldrT="[Text]"/>
      <dgm:spPr/>
      <dgm:t>
        <a:bodyPr/>
        <a:lstStyle/>
        <a:p>
          <a:r>
            <a:rPr lang="bg-BG" dirty="0" err="1"/>
            <a:t>Иденти</a:t>
          </a:r>
          <a:endParaRPr lang="bg-BG" dirty="0"/>
        </a:p>
        <a:p>
          <a:r>
            <a:rPr lang="bg-BG" dirty="0" err="1"/>
            <a:t>фикации</a:t>
          </a:r>
          <a:endParaRPr lang="en-US" dirty="0"/>
        </a:p>
      </dgm:t>
    </dgm:pt>
    <dgm:pt modelId="{B7822A3A-CCDC-45A8-9CF4-1081523F118E}" type="parTrans" cxnId="{05CC8AC8-7477-4C33-BEC9-911636A6460A}">
      <dgm:prSet/>
      <dgm:spPr/>
      <dgm:t>
        <a:bodyPr/>
        <a:lstStyle/>
        <a:p>
          <a:endParaRPr lang="en-US"/>
        </a:p>
      </dgm:t>
    </dgm:pt>
    <dgm:pt modelId="{5C2DE72A-E191-432B-A323-380D5593F49D}" type="sibTrans" cxnId="{05CC8AC8-7477-4C33-BEC9-911636A6460A}">
      <dgm:prSet/>
      <dgm:spPr/>
      <dgm:t>
        <a:bodyPr/>
        <a:lstStyle/>
        <a:p>
          <a:endParaRPr lang="en-US"/>
        </a:p>
      </dgm:t>
    </dgm:pt>
    <dgm:pt modelId="{0BE09535-D2C6-46C1-91C7-6DCBF56B9D2B}">
      <dgm:prSet phldrT="[Text]"/>
      <dgm:spPr/>
      <dgm:t>
        <a:bodyPr/>
        <a:lstStyle/>
        <a:p>
          <a:r>
            <a:rPr lang="bg-BG" dirty="0"/>
            <a:t>Защити </a:t>
          </a:r>
          <a:endParaRPr lang="en-US" dirty="0"/>
        </a:p>
      </dgm:t>
    </dgm:pt>
    <dgm:pt modelId="{C7D38851-28CF-4A4F-B5DB-2DFE98E35C4A}" type="parTrans" cxnId="{423CD304-1D63-4112-B61B-40470324DFA1}">
      <dgm:prSet/>
      <dgm:spPr/>
      <dgm:t>
        <a:bodyPr/>
        <a:lstStyle/>
        <a:p>
          <a:endParaRPr lang="en-US"/>
        </a:p>
      </dgm:t>
    </dgm:pt>
    <dgm:pt modelId="{8BE3699E-88C3-450D-B9A8-0D286B033902}" type="sibTrans" cxnId="{423CD304-1D63-4112-B61B-40470324DFA1}">
      <dgm:prSet/>
      <dgm:spPr/>
      <dgm:t>
        <a:bodyPr/>
        <a:lstStyle/>
        <a:p>
          <a:endParaRPr lang="en-US"/>
        </a:p>
      </dgm:t>
    </dgm:pt>
    <dgm:pt modelId="{325C170C-900D-4A53-B936-DBB81FBF6AC6}">
      <dgm:prSet phldrT="[Text]"/>
      <dgm:spPr/>
      <dgm:t>
        <a:bodyPr/>
        <a:lstStyle/>
        <a:p>
          <a:r>
            <a:rPr lang="bg-BG" dirty="0"/>
            <a:t>Вътрешни</a:t>
          </a:r>
        </a:p>
        <a:p>
          <a:r>
            <a:rPr lang="bg-BG" dirty="0"/>
            <a:t>обекти</a:t>
          </a:r>
          <a:endParaRPr lang="en-US" dirty="0"/>
        </a:p>
      </dgm:t>
    </dgm:pt>
    <dgm:pt modelId="{D06ABACD-B3F7-4853-AB66-7C8F93994D2C}" type="parTrans" cxnId="{2830B215-44D5-41AC-833F-88137B9DCC69}">
      <dgm:prSet/>
      <dgm:spPr/>
      <dgm:t>
        <a:bodyPr/>
        <a:lstStyle/>
        <a:p>
          <a:endParaRPr lang="en-US"/>
        </a:p>
      </dgm:t>
    </dgm:pt>
    <dgm:pt modelId="{402A4DD2-9176-42E6-ABE8-5B8582E102ED}" type="sibTrans" cxnId="{2830B215-44D5-41AC-833F-88137B9DCC69}">
      <dgm:prSet/>
      <dgm:spPr/>
      <dgm:t>
        <a:bodyPr/>
        <a:lstStyle/>
        <a:p>
          <a:endParaRPr lang="en-US"/>
        </a:p>
      </dgm:t>
    </dgm:pt>
    <dgm:pt modelId="{4F8594C4-7DE3-4A65-97CD-9956601A8E2A}">
      <dgm:prSet phldrT="[Text]"/>
      <dgm:spPr/>
      <dgm:t>
        <a:bodyPr/>
        <a:lstStyle/>
        <a:p>
          <a:r>
            <a:rPr lang="bg-BG" dirty="0"/>
            <a:t>Забрани </a:t>
          </a:r>
          <a:endParaRPr lang="en-US" dirty="0"/>
        </a:p>
      </dgm:t>
    </dgm:pt>
    <dgm:pt modelId="{A63E882E-03E4-489F-B137-120EC4215DE5}" type="parTrans" cxnId="{4D238800-53B0-4184-B11C-82757B9D8434}">
      <dgm:prSet/>
      <dgm:spPr/>
      <dgm:t>
        <a:bodyPr/>
        <a:lstStyle/>
        <a:p>
          <a:endParaRPr lang="en-US"/>
        </a:p>
      </dgm:t>
    </dgm:pt>
    <dgm:pt modelId="{39FB79FB-954C-49F5-B40D-404595940BEE}" type="sibTrans" cxnId="{4D238800-53B0-4184-B11C-82757B9D8434}">
      <dgm:prSet/>
      <dgm:spPr/>
      <dgm:t>
        <a:bodyPr/>
        <a:lstStyle/>
        <a:p>
          <a:endParaRPr lang="en-US"/>
        </a:p>
      </dgm:t>
    </dgm:pt>
    <dgm:pt modelId="{1D67DA61-BE11-4590-A507-FE677A26E805}">
      <dgm:prSet/>
      <dgm:spPr/>
      <dgm:t>
        <a:bodyPr/>
        <a:lstStyle/>
        <a:p>
          <a:endParaRPr lang="en-US"/>
        </a:p>
      </dgm:t>
    </dgm:pt>
    <dgm:pt modelId="{012DD8E3-A855-48F3-BC96-C3CB306866EC}" type="parTrans" cxnId="{815BDBBC-25A4-4BDC-B962-D8F2FE6A06CF}">
      <dgm:prSet/>
      <dgm:spPr/>
      <dgm:t>
        <a:bodyPr/>
        <a:lstStyle/>
        <a:p>
          <a:endParaRPr lang="en-US"/>
        </a:p>
      </dgm:t>
    </dgm:pt>
    <dgm:pt modelId="{D1AEE534-33F9-4D91-9B88-AF8E89F845C9}" type="sibTrans" cxnId="{815BDBBC-25A4-4BDC-B962-D8F2FE6A06CF}">
      <dgm:prSet/>
      <dgm:spPr/>
      <dgm:t>
        <a:bodyPr/>
        <a:lstStyle/>
        <a:p>
          <a:endParaRPr lang="en-US"/>
        </a:p>
      </dgm:t>
    </dgm:pt>
    <dgm:pt modelId="{CCE6B1E5-D6DA-422C-B95E-C52803444AEF}">
      <dgm:prSet/>
      <dgm:spPr/>
      <dgm:t>
        <a:bodyPr/>
        <a:lstStyle/>
        <a:p>
          <a:endParaRPr lang="en-US"/>
        </a:p>
      </dgm:t>
    </dgm:pt>
    <dgm:pt modelId="{07DF9B85-E9B7-4406-9647-61C781B96567}" type="parTrans" cxnId="{2975694C-AF96-4B63-861D-FC011F81BC87}">
      <dgm:prSet/>
      <dgm:spPr/>
      <dgm:t>
        <a:bodyPr/>
        <a:lstStyle/>
        <a:p>
          <a:endParaRPr lang="en-US"/>
        </a:p>
      </dgm:t>
    </dgm:pt>
    <dgm:pt modelId="{017CF712-D8D3-45E7-95E6-78F8CD45F147}" type="sibTrans" cxnId="{2975694C-AF96-4B63-861D-FC011F81BC87}">
      <dgm:prSet/>
      <dgm:spPr/>
      <dgm:t>
        <a:bodyPr/>
        <a:lstStyle/>
        <a:p>
          <a:endParaRPr lang="en-US"/>
        </a:p>
      </dgm:t>
    </dgm:pt>
    <dgm:pt modelId="{BC9BE124-3F18-496C-86EE-FBB24F1B2974}">
      <dgm:prSet/>
      <dgm:spPr/>
      <dgm:t>
        <a:bodyPr/>
        <a:lstStyle/>
        <a:p>
          <a:endParaRPr lang="en-US"/>
        </a:p>
      </dgm:t>
    </dgm:pt>
    <dgm:pt modelId="{145A623F-EF0C-4460-B9DC-935B3CC36FED}" type="parTrans" cxnId="{91561433-30C7-420C-ACB9-FCC44BCE770E}">
      <dgm:prSet/>
      <dgm:spPr/>
      <dgm:t>
        <a:bodyPr/>
        <a:lstStyle/>
        <a:p>
          <a:endParaRPr lang="en-US"/>
        </a:p>
      </dgm:t>
    </dgm:pt>
    <dgm:pt modelId="{B4FAA2C9-B678-4797-99EA-634C66532473}" type="sibTrans" cxnId="{91561433-30C7-420C-ACB9-FCC44BCE770E}">
      <dgm:prSet/>
      <dgm:spPr/>
      <dgm:t>
        <a:bodyPr/>
        <a:lstStyle/>
        <a:p>
          <a:endParaRPr lang="en-US"/>
        </a:p>
      </dgm:t>
    </dgm:pt>
    <dgm:pt modelId="{F54ECA0B-F217-4626-9E12-D6847B58A541}">
      <dgm:prSet/>
      <dgm:spPr/>
      <dgm:t>
        <a:bodyPr/>
        <a:lstStyle/>
        <a:p>
          <a:endParaRPr lang="en-US"/>
        </a:p>
      </dgm:t>
    </dgm:pt>
    <dgm:pt modelId="{1BE0C1E7-32ED-40F5-A296-33EF370B56A6}" type="parTrans" cxnId="{A3BF927B-2A3C-4660-99E4-353522E1257B}">
      <dgm:prSet/>
      <dgm:spPr/>
      <dgm:t>
        <a:bodyPr/>
        <a:lstStyle/>
        <a:p>
          <a:endParaRPr lang="en-US"/>
        </a:p>
      </dgm:t>
    </dgm:pt>
    <dgm:pt modelId="{4B842FFE-551F-44EB-B753-1BFD1CBABDA7}" type="sibTrans" cxnId="{A3BF927B-2A3C-4660-99E4-353522E1257B}">
      <dgm:prSet/>
      <dgm:spPr/>
      <dgm:t>
        <a:bodyPr/>
        <a:lstStyle/>
        <a:p>
          <a:endParaRPr lang="en-US"/>
        </a:p>
      </dgm:t>
    </dgm:pt>
    <dgm:pt modelId="{EF50CC77-7DE4-4D57-9B76-50989FF6B039}" type="pres">
      <dgm:prSet presAssocID="{7D94A128-5814-420B-A6C6-CB228FA87F69}" presName="composite" presStyleCnt="0">
        <dgm:presLayoutVars>
          <dgm:chMax val="1"/>
          <dgm:dir/>
          <dgm:resizeHandles val="exact"/>
        </dgm:presLayoutVars>
      </dgm:prSet>
      <dgm:spPr/>
    </dgm:pt>
    <dgm:pt modelId="{A25A19B7-314D-4F17-B1CF-AA7B5DD64F26}" type="pres">
      <dgm:prSet presAssocID="{7D94A128-5814-420B-A6C6-CB228FA87F69}" presName="radial" presStyleCnt="0">
        <dgm:presLayoutVars>
          <dgm:animLvl val="ctr"/>
        </dgm:presLayoutVars>
      </dgm:prSet>
      <dgm:spPr/>
    </dgm:pt>
    <dgm:pt modelId="{4C62C1BE-BBC7-4ECF-B209-E72170E101F1}" type="pres">
      <dgm:prSet presAssocID="{55BFE9A6-4098-4347-A4D3-B68F6F605BCC}" presName="centerShape" presStyleLbl="vennNode1" presStyleIdx="0" presStyleCnt="5" custLinFactNeighborX="315" custLinFactNeighborY="293"/>
      <dgm:spPr/>
    </dgm:pt>
    <dgm:pt modelId="{9362C12D-6B66-4933-96A6-333503C1F89B}" type="pres">
      <dgm:prSet presAssocID="{2154C88E-CD38-408A-A62E-CC52B85B83E0}" presName="node" presStyleLbl="vennNode1" presStyleIdx="1" presStyleCnt="5" custRadScaleRad="100093" custRadScaleInc="2312">
        <dgm:presLayoutVars>
          <dgm:bulletEnabled val="1"/>
        </dgm:presLayoutVars>
      </dgm:prSet>
      <dgm:spPr/>
    </dgm:pt>
    <dgm:pt modelId="{B1126501-B265-4BE3-A3A5-05D4B17B99F6}" type="pres">
      <dgm:prSet presAssocID="{0BE09535-D2C6-46C1-91C7-6DCBF56B9D2B}" presName="node" presStyleLbl="vennNode1" presStyleIdx="2" presStyleCnt="5">
        <dgm:presLayoutVars>
          <dgm:bulletEnabled val="1"/>
        </dgm:presLayoutVars>
      </dgm:prSet>
      <dgm:spPr/>
    </dgm:pt>
    <dgm:pt modelId="{15861D84-CEBC-4996-9FA3-3F94080AF75D}" type="pres">
      <dgm:prSet presAssocID="{325C170C-900D-4A53-B936-DBB81FBF6AC6}" presName="node" presStyleLbl="vennNode1" presStyleIdx="3" presStyleCnt="5">
        <dgm:presLayoutVars>
          <dgm:bulletEnabled val="1"/>
        </dgm:presLayoutVars>
      </dgm:prSet>
      <dgm:spPr/>
    </dgm:pt>
    <dgm:pt modelId="{BFA3A318-6183-441E-A483-1901D08B18A1}" type="pres">
      <dgm:prSet presAssocID="{4F8594C4-7DE3-4A65-97CD-9956601A8E2A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D238800-53B0-4184-B11C-82757B9D8434}" srcId="{55BFE9A6-4098-4347-A4D3-B68F6F605BCC}" destId="{4F8594C4-7DE3-4A65-97CD-9956601A8E2A}" srcOrd="3" destOrd="0" parTransId="{A63E882E-03E4-489F-B137-120EC4215DE5}" sibTransId="{39FB79FB-954C-49F5-B40D-404595940BEE}"/>
    <dgm:cxn modelId="{423CD304-1D63-4112-B61B-40470324DFA1}" srcId="{55BFE9A6-4098-4347-A4D3-B68F6F605BCC}" destId="{0BE09535-D2C6-46C1-91C7-6DCBF56B9D2B}" srcOrd="1" destOrd="0" parTransId="{C7D38851-28CF-4A4F-B5DB-2DFE98E35C4A}" sibTransId="{8BE3699E-88C3-450D-B9A8-0D286B033902}"/>
    <dgm:cxn modelId="{2830B215-44D5-41AC-833F-88137B9DCC69}" srcId="{55BFE9A6-4098-4347-A4D3-B68F6F605BCC}" destId="{325C170C-900D-4A53-B936-DBB81FBF6AC6}" srcOrd="2" destOrd="0" parTransId="{D06ABACD-B3F7-4853-AB66-7C8F93994D2C}" sibTransId="{402A4DD2-9176-42E6-ABE8-5B8582E102ED}"/>
    <dgm:cxn modelId="{4F783017-066B-4D6A-B45B-87E43F400EA1}" type="presOf" srcId="{325C170C-900D-4A53-B936-DBB81FBF6AC6}" destId="{15861D84-CEBC-4996-9FA3-3F94080AF75D}" srcOrd="0" destOrd="0" presId="urn:microsoft.com/office/officeart/2005/8/layout/radial3"/>
    <dgm:cxn modelId="{91561433-30C7-420C-ACB9-FCC44BCE770E}" srcId="{7D94A128-5814-420B-A6C6-CB228FA87F69}" destId="{BC9BE124-3F18-496C-86EE-FBB24F1B2974}" srcOrd="3" destOrd="0" parTransId="{145A623F-EF0C-4460-B9DC-935B3CC36FED}" sibTransId="{B4FAA2C9-B678-4797-99EA-634C66532473}"/>
    <dgm:cxn modelId="{3BEAF15E-3B72-4161-B077-EAFA64525471}" type="presOf" srcId="{7D94A128-5814-420B-A6C6-CB228FA87F69}" destId="{EF50CC77-7DE4-4D57-9B76-50989FF6B039}" srcOrd="0" destOrd="0" presId="urn:microsoft.com/office/officeart/2005/8/layout/radial3"/>
    <dgm:cxn modelId="{3A502663-5A15-474B-9857-6EA35CB23287}" type="presOf" srcId="{2154C88E-CD38-408A-A62E-CC52B85B83E0}" destId="{9362C12D-6B66-4933-96A6-333503C1F89B}" srcOrd="0" destOrd="0" presId="urn:microsoft.com/office/officeart/2005/8/layout/radial3"/>
    <dgm:cxn modelId="{EC680D6A-4A33-42C5-A36C-D88290A27EF5}" srcId="{7D94A128-5814-420B-A6C6-CB228FA87F69}" destId="{55BFE9A6-4098-4347-A4D3-B68F6F605BCC}" srcOrd="0" destOrd="0" parTransId="{2F29160C-8A2E-4DED-B1F1-17566F2252F0}" sibTransId="{BB042E71-3515-40D3-B00A-615F4FE5AA66}"/>
    <dgm:cxn modelId="{2975694C-AF96-4B63-861D-FC011F81BC87}" srcId="{7D94A128-5814-420B-A6C6-CB228FA87F69}" destId="{CCE6B1E5-D6DA-422C-B95E-C52803444AEF}" srcOrd="2" destOrd="0" parTransId="{07DF9B85-E9B7-4406-9647-61C781B96567}" sibTransId="{017CF712-D8D3-45E7-95E6-78F8CD45F147}"/>
    <dgm:cxn modelId="{A3BF927B-2A3C-4660-99E4-353522E1257B}" srcId="{7D94A128-5814-420B-A6C6-CB228FA87F69}" destId="{F54ECA0B-F217-4626-9E12-D6847B58A541}" srcOrd="4" destOrd="0" parTransId="{1BE0C1E7-32ED-40F5-A296-33EF370B56A6}" sibTransId="{4B842FFE-551F-44EB-B753-1BFD1CBABDA7}"/>
    <dgm:cxn modelId="{A88E5A88-7012-4DD9-91B7-B97F9546FD69}" type="presOf" srcId="{55BFE9A6-4098-4347-A4D3-B68F6F605BCC}" destId="{4C62C1BE-BBC7-4ECF-B209-E72170E101F1}" srcOrd="0" destOrd="0" presId="urn:microsoft.com/office/officeart/2005/8/layout/radial3"/>
    <dgm:cxn modelId="{DED62EBB-E84C-4F15-8CB7-705C828CE754}" type="presOf" srcId="{0BE09535-D2C6-46C1-91C7-6DCBF56B9D2B}" destId="{B1126501-B265-4BE3-A3A5-05D4B17B99F6}" srcOrd="0" destOrd="0" presId="urn:microsoft.com/office/officeart/2005/8/layout/radial3"/>
    <dgm:cxn modelId="{815BDBBC-25A4-4BDC-B962-D8F2FE6A06CF}" srcId="{7D94A128-5814-420B-A6C6-CB228FA87F69}" destId="{1D67DA61-BE11-4590-A507-FE677A26E805}" srcOrd="1" destOrd="0" parTransId="{012DD8E3-A855-48F3-BC96-C3CB306866EC}" sibTransId="{D1AEE534-33F9-4D91-9B88-AF8E89F845C9}"/>
    <dgm:cxn modelId="{05CC8AC8-7477-4C33-BEC9-911636A6460A}" srcId="{55BFE9A6-4098-4347-A4D3-B68F6F605BCC}" destId="{2154C88E-CD38-408A-A62E-CC52B85B83E0}" srcOrd="0" destOrd="0" parTransId="{B7822A3A-CCDC-45A8-9CF4-1081523F118E}" sibTransId="{5C2DE72A-E191-432B-A323-380D5593F49D}"/>
    <dgm:cxn modelId="{BA8F12F8-4ABD-4A0D-AA64-6067149B5128}" type="presOf" srcId="{4F8594C4-7DE3-4A65-97CD-9956601A8E2A}" destId="{BFA3A318-6183-441E-A483-1901D08B18A1}" srcOrd="0" destOrd="0" presId="urn:microsoft.com/office/officeart/2005/8/layout/radial3"/>
    <dgm:cxn modelId="{9D8B0989-086C-4D15-BAD3-A0F5A048A2A3}" type="presParOf" srcId="{EF50CC77-7DE4-4D57-9B76-50989FF6B039}" destId="{A25A19B7-314D-4F17-B1CF-AA7B5DD64F26}" srcOrd="0" destOrd="0" presId="urn:microsoft.com/office/officeart/2005/8/layout/radial3"/>
    <dgm:cxn modelId="{FDDF8ED5-92EE-4598-A182-A4D6C3AD0542}" type="presParOf" srcId="{A25A19B7-314D-4F17-B1CF-AA7B5DD64F26}" destId="{4C62C1BE-BBC7-4ECF-B209-E72170E101F1}" srcOrd="0" destOrd="0" presId="urn:microsoft.com/office/officeart/2005/8/layout/radial3"/>
    <dgm:cxn modelId="{306D7D75-1FEE-4034-AA90-AF6FEE7C103A}" type="presParOf" srcId="{A25A19B7-314D-4F17-B1CF-AA7B5DD64F26}" destId="{9362C12D-6B66-4933-96A6-333503C1F89B}" srcOrd="1" destOrd="0" presId="urn:microsoft.com/office/officeart/2005/8/layout/radial3"/>
    <dgm:cxn modelId="{6D1963E3-410C-4CED-B1BE-C845CD5321C4}" type="presParOf" srcId="{A25A19B7-314D-4F17-B1CF-AA7B5DD64F26}" destId="{B1126501-B265-4BE3-A3A5-05D4B17B99F6}" srcOrd="2" destOrd="0" presId="urn:microsoft.com/office/officeart/2005/8/layout/radial3"/>
    <dgm:cxn modelId="{9A90C7DA-52D3-4F63-9EE0-8CE564204E2C}" type="presParOf" srcId="{A25A19B7-314D-4F17-B1CF-AA7B5DD64F26}" destId="{15861D84-CEBC-4996-9FA3-3F94080AF75D}" srcOrd="3" destOrd="0" presId="urn:microsoft.com/office/officeart/2005/8/layout/radial3"/>
    <dgm:cxn modelId="{9A4701BE-A879-4637-9E24-54194EA730F0}" type="presParOf" srcId="{A25A19B7-314D-4F17-B1CF-AA7B5DD64F26}" destId="{BFA3A318-6183-441E-A483-1901D08B18A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D2AC4-366A-4E66-8346-FA2DB5D25208}">
      <dsp:nvSpPr>
        <dsp:cNvPr id="0" name=""/>
        <dsp:cNvSpPr/>
      </dsp:nvSpPr>
      <dsp:spPr>
        <a:xfrm>
          <a:off x="1992052" y="0"/>
          <a:ext cx="4548336" cy="454833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 err="1"/>
            <a:t>Социо</a:t>
          </a:r>
          <a:r>
            <a:rPr lang="bg-BG" sz="1600" kern="1200" dirty="0"/>
            <a:t>-културна реалност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3630363" y="227416"/>
        <a:ext cx="1271714" cy="682250"/>
      </dsp:txXfrm>
    </dsp:sp>
    <dsp:sp modelId="{A8EDB039-2EC9-4C6F-ADD2-1AF3AE1F9BBB}">
      <dsp:nvSpPr>
        <dsp:cNvPr id="0" name=""/>
        <dsp:cNvSpPr/>
      </dsp:nvSpPr>
      <dsp:spPr>
        <a:xfrm>
          <a:off x="2446886" y="909667"/>
          <a:ext cx="3638668" cy="363866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Психична реалност</a:t>
          </a:r>
          <a:endParaRPr lang="en-US" sz="1600" kern="1200" dirty="0"/>
        </a:p>
      </dsp:txBody>
      <dsp:txXfrm>
        <a:off x="3630363" y="1127987"/>
        <a:ext cx="1271714" cy="654960"/>
      </dsp:txXfrm>
    </dsp:sp>
    <dsp:sp modelId="{8EF08DB6-4A28-438C-B6DD-DFF4F29EB1DF}">
      <dsp:nvSpPr>
        <dsp:cNvPr id="0" name=""/>
        <dsp:cNvSpPr/>
      </dsp:nvSpPr>
      <dsp:spPr>
        <a:xfrm>
          <a:off x="2901719" y="1819334"/>
          <a:ext cx="2729001" cy="272900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400" kern="1200" dirty="0"/>
            <a:t>Несъзнавана психична реалност</a:t>
          </a:r>
          <a:endParaRPr lang="en-US" sz="1600" kern="1200" dirty="0"/>
        </a:p>
      </dsp:txBody>
      <dsp:txXfrm>
        <a:off x="3630363" y="2024009"/>
        <a:ext cx="1271714" cy="614025"/>
      </dsp:txXfrm>
    </dsp:sp>
    <dsp:sp modelId="{953D83FC-B8A1-473A-9A70-2BEFCA2DEADB}">
      <dsp:nvSpPr>
        <dsp:cNvPr id="0" name=""/>
        <dsp:cNvSpPr/>
      </dsp:nvSpPr>
      <dsp:spPr>
        <a:xfrm>
          <a:off x="3356553" y="2729001"/>
          <a:ext cx="1819334" cy="181933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Биологична реалност</a:t>
          </a:r>
          <a:endParaRPr lang="en-US" sz="1600" kern="1200" dirty="0"/>
        </a:p>
      </dsp:txBody>
      <dsp:txXfrm>
        <a:off x="3622988" y="3183835"/>
        <a:ext cx="1286463" cy="90966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C1BE-BBC7-4ECF-B209-E72170E101F1}">
      <dsp:nvSpPr>
        <dsp:cNvPr id="0" name=""/>
        <dsp:cNvSpPr/>
      </dsp:nvSpPr>
      <dsp:spPr>
        <a:xfrm>
          <a:off x="1766603" y="688100"/>
          <a:ext cx="1742255" cy="17422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Несъзнавано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желание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 err="1"/>
            <a:t>фантазми</a:t>
          </a:r>
          <a:r>
            <a:rPr lang="bg-BG" sz="1600" kern="1200" dirty="0"/>
            <a:t> </a:t>
          </a:r>
          <a:endParaRPr lang="en-US" sz="1600" kern="1200" dirty="0"/>
        </a:p>
      </dsp:txBody>
      <dsp:txXfrm>
        <a:off x="2021750" y="943247"/>
        <a:ext cx="1231961" cy="1231961"/>
      </dsp:txXfrm>
    </dsp:sp>
    <dsp:sp modelId="{9362C12D-6B66-4933-96A6-333503C1F89B}">
      <dsp:nvSpPr>
        <dsp:cNvPr id="0" name=""/>
        <dsp:cNvSpPr/>
      </dsp:nvSpPr>
      <dsp:spPr>
        <a:xfrm>
          <a:off x="2192727" y="31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Иденти</a:t>
          </a:r>
          <a:endParaRPr lang="bg-BG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фикации</a:t>
          </a:r>
          <a:endParaRPr lang="en-US" sz="1000" kern="1200" dirty="0"/>
        </a:p>
      </dsp:txBody>
      <dsp:txXfrm>
        <a:off x="2320301" y="127884"/>
        <a:ext cx="615979" cy="615979"/>
      </dsp:txXfrm>
    </dsp:sp>
    <dsp:sp modelId="{B1126501-B265-4BE3-A3A5-05D4B17B99F6}">
      <dsp:nvSpPr>
        <dsp:cNvPr id="0" name=""/>
        <dsp:cNvSpPr/>
      </dsp:nvSpPr>
      <dsp:spPr>
        <a:xfrm>
          <a:off x="3327336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Защити</a:t>
          </a:r>
          <a:endParaRPr lang="en-US" sz="1000" kern="1200" dirty="0"/>
        </a:p>
      </dsp:txBody>
      <dsp:txXfrm>
        <a:off x="3454910" y="1262494"/>
        <a:ext cx="615979" cy="615979"/>
      </dsp:txXfrm>
    </dsp:sp>
    <dsp:sp modelId="{15861D84-CEBC-4996-9FA3-3F94080AF75D}">
      <dsp:nvSpPr>
        <dsp:cNvPr id="0" name=""/>
        <dsp:cNvSpPr/>
      </dsp:nvSpPr>
      <dsp:spPr>
        <a:xfrm>
          <a:off x="2192727" y="2269529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Вътрешни обекти</a:t>
          </a:r>
          <a:endParaRPr lang="en-US" sz="1000" kern="1200" dirty="0"/>
        </a:p>
      </dsp:txBody>
      <dsp:txXfrm>
        <a:off x="2320301" y="2397103"/>
        <a:ext cx="615979" cy="615979"/>
      </dsp:txXfrm>
    </dsp:sp>
    <dsp:sp modelId="{BFA3A318-6183-441E-A483-1901D08B18A1}">
      <dsp:nvSpPr>
        <dsp:cNvPr id="0" name=""/>
        <dsp:cNvSpPr/>
      </dsp:nvSpPr>
      <dsp:spPr>
        <a:xfrm>
          <a:off x="1058118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Забрани </a:t>
          </a:r>
          <a:endParaRPr lang="en-US" sz="1000" kern="1200" dirty="0"/>
        </a:p>
      </dsp:txBody>
      <dsp:txXfrm>
        <a:off x="1185692" y="1262494"/>
        <a:ext cx="615979" cy="61597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A5D27-2F58-4916-8ADC-1C4285FE01D7}">
      <dsp:nvSpPr>
        <dsp:cNvPr id="0" name=""/>
        <dsp:cNvSpPr/>
      </dsp:nvSpPr>
      <dsp:spPr>
        <a:xfrm>
          <a:off x="3414863" y="997664"/>
          <a:ext cx="1296163" cy="2158437"/>
        </a:xfrm>
        <a:prstGeom prst="up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i="0" kern="1200" dirty="0"/>
            <a:t>Субект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(</a:t>
          </a:r>
          <a:r>
            <a:rPr lang="bg-BG" sz="1200" b="1" kern="1200" dirty="0" err="1"/>
            <a:t>интра</a:t>
          </a:r>
          <a:endParaRPr lang="bg-BG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 err="1"/>
            <a:t>пси</a:t>
          </a:r>
          <a:endParaRPr lang="bg-BG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хич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но)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7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700" b="1" kern="1200" dirty="0"/>
            <a:t> </a:t>
          </a:r>
          <a:endParaRPr lang="en-US" sz="700" b="1" kern="1200" dirty="0"/>
        </a:p>
      </dsp:txBody>
      <dsp:txXfrm>
        <a:off x="3738904" y="1224493"/>
        <a:ext cx="648081" cy="1931608"/>
      </dsp:txXfrm>
    </dsp:sp>
    <dsp:sp modelId="{BC2C4B8B-77CF-4FC1-90B8-D665E448BB15}">
      <dsp:nvSpPr>
        <dsp:cNvPr id="0" name=""/>
        <dsp:cNvSpPr/>
      </dsp:nvSpPr>
      <dsp:spPr>
        <a:xfrm rot="5400000">
          <a:off x="4964228" y="2033479"/>
          <a:ext cx="1007515" cy="2158437"/>
        </a:xfrm>
        <a:prstGeom prst="up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Несъзнавано</a:t>
          </a:r>
          <a:endParaRPr lang="en-US" sz="1200" b="1" kern="1200" dirty="0"/>
        </a:p>
      </dsp:txBody>
      <dsp:txXfrm rot="-5400000">
        <a:off x="4388768" y="2860819"/>
        <a:ext cx="1982122" cy="503757"/>
      </dsp:txXfrm>
    </dsp:sp>
    <dsp:sp modelId="{C1AD5FAE-0C3D-4DBD-A649-B15C517C2FAA}">
      <dsp:nvSpPr>
        <dsp:cNvPr id="0" name=""/>
        <dsp:cNvSpPr/>
      </dsp:nvSpPr>
      <dsp:spPr>
        <a:xfrm rot="10800000">
          <a:off x="3415414" y="3114802"/>
          <a:ext cx="1295580" cy="2158437"/>
        </a:xfrm>
        <a:prstGeom prst="up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(</a:t>
          </a:r>
          <a:r>
            <a:rPr lang="bg-BG" sz="1200" b="1" kern="1200" dirty="0" err="1"/>
            <a:t>интер</a:t>
          </a:r>
          <a:endParaRPr lang="bg-BG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субект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 err="1"/>
            <a:t>ивно</a:t>
          </a:r>
          <a:r>
            <a:rPr lang="bg-BG" sz="1200" b="1" kern="1200" dirty="0"/>
            <a:t>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Група </a:t>
          </a:r>
          <a:endParaRPr lang="en-US" sz="1200" b="1" kern="1200" dirty="0"/>
        </a:p>
      </dsp:txBody>
      <dsp:txXfrm rot="10800000">
        <a:off x="3739309" y="3114802"/>
        <a:ext cx="647790" cy="1931710"/>
      </dsp:txXfrm>
    </dsp:sp>
    <dsp:sp modelId="{70A1E820-DC76-496A-BA91-33A4A968FECD}">
      <dsp:nvSpPr>
        <dsp:cNvPr id="0" name=""/>
        <dsp:cNvSpPr/>
      </dsp:nvSpPr>
      <dsp:spPr>
        <a:xfrm rot="16200000">
          <a:off x="2156262" y="2033441"/>
          <a:ext cx="1007450" cy="2158437"/>
        </a:xfrm>
        <a:prstGeom prst="up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b="1" kern="1200" dirty="0"/>
            <a:t>Съзнавано</a:t>
          </a:r>
          <a:endParaRPr lang="en-US" sz="1200" b="1" kern="1200" dirty="0"/>
        </a:p>
      </dsp:txBody>
      <dsp:txXfrm rot="5400000">
        <a:off x="1757073" y="2860797"/>
        <a:ext cx="1982133" cy="5037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C0669-4B37-42E1-AF80-A2FFF67D8D7E}">
      <dsp:nvSpPr>
        <dsp:cNvPr id="0" name=""/>
        <dsp:cNvSpPr/>
      </dsp:nvSpPr>
      <dsp:spPr>
        <a:xfrm>
          <a:off x="3114921" y="1543917"/>
          <a:ext cx="1896039" cy="189603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DD1CFB0-B0A7-4E78-8E60-F91A368C8E1B}">
      <dsp:nvSpPr>
        <dsp:cNvPr id="0" name=""/>
        <dsp:cNvSpPr/>
      </dsp:nvSpPr>
      <dsp:spPr>
        <a:xfrm>
          <a:off x="2963238" y="257997"/>
          <a:ext cx="2199405" cy="127305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 dirty="0" err="1"/>
            <a:t>Протагонист</a:t>
          </a:r>
          <a:endParaRPr lang="en-US" sz="3100" kern="1200" dirty="0"/>
        </a:p>
      </dsp:txBody>
      <dsp:txXfrm>
        <a:off x="2963238" y="257997"/>
        <a:ext cx="2199405" cy="1273055"/>
      </dsp:txXfrm>
    </dsp:sp>
    <dsp:sp modelId="{C17D1C77-9D01-4CF2-9A98-062E6F3786B5}">
      <dsp:nvSpPr>
        <dsp:cNvPr id="0" name=""/>
        <dsp:cNvSpPr/>
      </dsp:nvSpPr>
      <dsp:spPr>
        <a:xfrm>
          <a:off x="3836175" y="2067766"/>
          <a:ext cx="1896039" cy="189603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F25601B-013E-42BA-87AF-D49A7442401F}">
      <dsp:nvSpPr>
        <dsp:cNvPr id="0" name=""/>
        <dsp:cNvSpPr/>
      </dsp:nvSpPr>
      <dsp:spPr>
        <a:xfrm>
          <a:off x="5883139" y="1679349"/>
          <a:ext cx="1971881" cy="13814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 dirty="0"/>
            <a:t>Водещ</a:t>
          </a:r>
          <a:endParaRPr lang="en-US" sz="3100" kern="1200" dirty="0"/>
        </a:p>
      </dsp:txBody>
      <dsp:txXfrm>
        <a:off x="5883139" y="1679349"/>
        <a:ext cx="1971881" cy="1381400"/>
      </dsp:txXfrm>
    </dsp:sp>
    <dsp:sp modelId="{2159B289-62A3-4F3C-839E-A6F43F5E534E}">
      <dsp:nvSpPr>
        <dsp:cNvPr id="0" name=""/>
        <dsp:cNvSpPr/>
      </dsp:nvSpPr>
      <dsp:spPr>
        <a:xfrm>
          <a:off x="3560870" y="2916108"/>
          <a:ext cx="1896039" cy="189603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2E46C98-E43E-45B9-A9F4-372F3C342075}">
      <dsp:nvSpPr>
        <dsp:cNvPr id="0" name=""/>
        <dsp:cNvSpPr/>
      </dsp:nvSpPr>
      <dsp:spPr>
        <a:xfrm>
          <a:off x="5790172" y="3893253"/>
          <a:ext cx="1971881" cy="13814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 dirty="0"/>
            <a:t>Добавъчен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 dirty="0"/>
            <a:t>Аз (</a:t>
          </a:r>
          <a:r>
            <a:rPr lang="bg-BG" sz="3100" kern="1200" dirty="0" err="1"/>
            <a:t>ове</a:t>
          </a:r>
          <a:r>
            <a:rPr lang="bg-BG" sz="3100" kern="1200" dirty="0"/>
            <a:t>)</a:t>
          </a:r>
          <a:endParaRPr lang="en-US" sz="3100" kern="1200" dirty="0"/>
        </a:p>
      </dsp:txBody>
      <dsp:txXfrm>
        <a:off x="5790172" y="3893253"/>
        <a:ext cx="1971881" cy="1381400"/>
      </dsp:txXfrm>
    </dsp:sp>
    <dsp:sp modelId="{030C3610-02F9-4BBB-8316-004B7D0A9654}">
      <dsp:nvSpPr>
        <dsp:cNvPr id="0" name=""/>
        <dsp:cNvSpPr/>
      </dsp:nvSpPr>
      <dsp:spPr>
        <a:xfrm>
          <a:off x="2668973" y="2916108"/>
          <a:ext cx="1896039" cy="189603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AD85A79-7D00-45E9-93EB-D6F5E13BCEA4}">
      <dsp:nvSpPr>
        <dsp:cNvPr id="0" name=""/>
        <dsp:cNvSpPr/>
      </dsp:nvSpPr>
      <dsp:spPr>
        <a:xfrm>
          <a:off x="574228" y="4035855"/>
          <a:ext cx="1971881" cy="13814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 dirty="0"/>
            <a:t>Публика</a:t>
          </a:r>
          <a:endParaRPr lang="en-US" sz="3100" kern="1200" dirty="0"/>
        </a:p>
      </dsp:txBody>
      <dsp:txXfrm>
        <a:off x="574228" y="4035855"/>
        <a:ext cx="1971881" cy="1381400"/>
      </dsp:txXfrm>
    </dsp:sp>
    <dsp:sp modelId="{878D3C50-29EA-432E-9841-BE7520F8B142}">
      <dsp:nvSpPr>
        <dsp:cNvPr id="0" name=""/>
        <dsp:cNvSpPr/>
      </dsp:nvSpPr>
      <dsp:spPr>
        <a:xfrm>
          <a:off x="2393668" y="2067766"/>
          <a:ext cx="1896039" cy="189603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4D59144-9065-4249-826F-F1A10C459EB6}">
      <dsp:nvSpPr>
        <dsp:cNvPr id="0" name=""/>
        <dsp:cNvSpPr/>
      </dsp:nvSpPr>
      <dsp:spPr>
        <a:xfrm>
          <a:off x="270862" y="1679349"/>
          <a:ext cx="1971881" cy="138140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100" kern="1200" dirty="0"/>
            <a:t>Сцена</a:t>
          </a:r>
          <a:r>
            <a:rPr lang="en-US" sz="3100" kern="1200" dirty="0"/>
            <a:t> </a:t>
          </a:r>
        </a:p>
      </dsp:txBody>
      <dsp:txXfrm>
        <a:off x="270862" y="1679349"/>
        <a:ext cx="1971881" cy="13814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1A92C-1307-4F16-AFF8-2AB5218D5A4F}">
      <dsp:nvSpPr>
        <dsp:cNvPr id="0" name=""/>
        <dsp:cNvSpPr/>
      </dsp:nvSpPr>
      <dsp:spPr>
        <a:xfrm>
          <a:off x="0" y="720083"/>
          <a:ext cx="3126838" cy="1250735"/>
        </a:xfrm>
        <a:prstGeom prst="leftRightRibbon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15F5A-FC9E-4A92-94C1-F91C1A8DAF46}">
      <dsp:nvSpPr>
        <dsp:cNvPr id="0" name=""/>
        <dsp:cNvSpPr/>
      </dsp:nvSpPr>
      <dsp:spPr>
        <a:xfrm>
          <a:off x="375220" y="911821"/>
          <a:ext cx="1031856" cy="61286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 err="1"/>
            <a:t>Средови</a:t>
          </a:r>
          <a:r>
            <a:rPr lang="bg-BG" sz="2100" kern="1200" dirty="0"/>
            <a:t> </a:t>
          </a:r>
          <a:r>
            <a:rPr lang="en-US" sz="2100" kern="1200" dirty="0"/>
            <a:t> </a:t>
          </a:r>
        </a:p>
      </dsp:txBody>
      <dsp:txXfrm>
        <a:off x="375220" y="911821"/>
        <a:ext cx="1031856" cy="612860"/>
      </dsp:txXfrm>
    </dsp:sp>
    <dsp:sp modelId="{7A2A8ADB-FFCA-44C9-A363-BFC6E6E8E927}">
      <dsp:nvSpPr>
        <dsp:cNvPr id="0" name=""/>
        <dsp:cNvSpPr/>
      </dsp:nvSpPr>
      <dsp:spPr>
        <a:xfrm>
          <a:off x="1563419" y="1111938"/>
          <a:ext cx="1219466" cy="61286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100" kern="1200" dirty="0"/>
            <a:t>Контекст</a:t>
          </a:r>
          <a:endParaRPr lang="en-US" sz="2100" kern="1200" dirty="0"/>
        </a:p>
      </dsp:txBody>
      <dsp:txXfrm>
        <a:off x="1563419" y="1111938"/>
        <a:ext cx="1219466" cy="6128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CF2B2-6F7C-4819-B112-DE0D8A18F62B}">
      <dsp:nvSpPr>
        <dsp:cNvPr id="0" name=""/>
        <dsp:cNvSpPr/>
      </dsp:nvSpPr>
      <dsp:spPr>
        <a:xfrm>
          <a:off x="1586239" y="639613"/>
          <a:ext cx="4262968" cy="4262968"/>
        </a:xfrm>
        <a:prstGeom prst="blockArc">
          <a:avLst>
            <a:gd name="adj1" fmla="val 11964118"/>
            <a:gd name="adj2" fmla="val 16289465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B1FB70-828E-451E-8D8A-13391DE42BA1}">
      <dsp:nvSpPr>
        <dsp:cNvPr id="0" name=""/>
        <dsp:cNvSpPr/>
      </dsp:nvSpPr>
      <dsp:spPr>
        <a:xfrm>
          <a:off x="1596633" y="609362"/>
          <a:ext cx="4262968" cy="4262968"/>
        </a:xfrm>
        <a:prstGeom prst="blockArc">
          <a:avLst>
            <a:gd name="adj1" fmla="val 7471460"/>
            <a:gd name="adj2" fmla="val 11911301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62EAD8-CF12-4C63-BF91-3124B6EC6C5B}">
      <dsp:nvSpPr>
        <dsp:cNvPr id="0" name=""/>
        <dsp:cNvSpPr/>
      </dsp:nvSpPr>
      <dsp:spPr>
        <a:xfrm>
          <a:off x="1650135" y="643984"/>
          <a:ext cx="4262968" cy="4262968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7F4329-0DCB-4152-8E28-6DD5957FBDF0}">
      <dsp:nvSpPr>
        <dsp:cNvPr id="0" name=""/>
        <dsp:cNvSpPr/>
      </dsp:nvSpPr>
      <dsp:spPr>
        <a:xfrm>
          <a:off x="1640415" y="640318"/>
          <a:ext cx="4262968" cy="4262968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0A38B6-F20D-4FEA-BA28-DE507FAD8861}">
      <dsp:nvSpPr>
        <dsp:cNvPr id="0" name=""/>
        <dsp:cNvSpPr/>
      </dsp:nvSpPr>
      <dsp:spPr>
        <a:xfrm>
          <a:off x="1640415" y="640318"/>
          <a:ext cx="4262968" cy="4262968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730AF9-688A-4F1B-88DA-FE7C42455065}">
      <dsp:nvSpPr>
        <dsp:cNvPr id="0" name=""/>
        <dsp:cNvSpPr/>
      </dsp:nvSpPr>
      <dsp:spPr>
        <a:xfrm>
          <a:off x="3000870" y="1988805"/>
          <a:ext cx="1540643" cy="154350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3226492" y="2214847"/>
        <a:ext cx="1089399" cy="1091425"/>
      </dsp:txXfrm>
    </dsp:sp>
    <dsp:sp modelId="{67C2E221-D65A-4A9C-8AA1-B709476E03AB}">
      <dsp:nvSpPr>
        <dsp:cNvPr id="0" name=""/>
        <dsp:cNvSpPr/>
      </dsp:nvSpPr>
      <dsp:spPr>
        <a:xfrm>
          <a:off x="3084743" y="2637"/>
          <a:ext cx="1374312" cy="13743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bg-BG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 err="1"/>
            <a:t>Непос</a:t>
          </a:r>
          <a:endParaRPr lang="bg-BG" sz="20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 err="1"/>
            <a:t>редст</a:t>
          </a:r>
          <a:endParaRPr lang="bg-BG" sz="20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вена </a:t>
          </a:r>
          <a:endParaRPr lang="en-US" sz="20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3286006" y="203900"/>
        <a:ext cx="971786" cy="971786"/>
      </dsp:txXfrm>
    </dsp:sp>
    <dsp:sp modelId="{D5836C9A-BD37-407C-8C6F-9F92A128B820}">
      <dsp:nvSpPr>
        <dsp:cNvPr id="0" name=""/>
        <dsp:cNvSpPr/>
      </dsp:nvSpPr>
      <dsp:spPr>
        <a:xfrm>
          <a:off x="5064851" y="1441270"/>
          <a:ext cx="1374312" cy="13743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Интер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актив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на </a:t>
          </a:r>
          <a:endParaRPr lang="en-US" sz="2000" kern="1200" dirty="0"/>
        </a:p>
      </dsp:txBody>
      <dsp:txXfrm>
        <a:off x="5266114" y="1642533"/>
        <a:ext cx="971786" cy="971786"/>
      </dsp:txXfrm>
    </dsp:sp>
    <dsp:sp modelId="{C1A55DB7-AC64-4135-9966-ACCCE70C7F45}">
      <dsp:nvSpPr>
        <dsp:cNvPr id="0" name=""/>
        <dsp:cNvSpPr/>
      </dsp:nvSpPr>
      <dsp:spPr>
        <a:xfrm>
          <a:off x="4308517" y="3769027"/>
          <a:ext cx="1374312" cy="13743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Между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личностна </a:t>
          </a:r>
          <a:endParaRPr lang="en-US" sz="2000" kern="1200" dirty="0"/>
        </a:p>
      </dsp:txBody>
      <dsp:txXfrm>
        <a:off x="4509780" y="3970290"/>
        <a:ext cx="971786" cy="971786"/>
      </dsp:txXfrm>
    </dsp:sp>
    <dsp:sp modelId="{9726FCC0-787E-43C7-A5C8-1FCDCA545475}">
      <dsp:nvSpPr>
        <dsp:cNvPr id="0" name=""/>
        <dsp:cNvSpPr/>
      </dsp:nvSpPr>
      <dsp:spPr>
        <a:xfrm>
          <a:off x="1860969" y="3769027"/>
          <a:ext cx="1374312" cy="13743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Интер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/>
            <a:t>субективна</a:t>
          </a:r>
          <a:endParaRPr lang="en-US" sz="2000" kern="1200" dirty="0"/>
        </a:p>
      </dsp:txBody>
      <dsp:txXfrm>
        <a:off x="2062232" y="3970290"/>
        <a:ext cx="971786" cy="971786"/>
      </dsp:txXfrm>
    </dsp:sp>
    <dsp:sp modelId="{235AB7DC-00E1-4FFD-8391-07A92E350964}">
      <dsp:nvSpPr>
        <dsp:cNvPr id="0" name=""/>
        <dsp:cNvSpPr/>
      </dsp:nvSpPr>
      <dsp:spPr>
        <a:xfrm>
          <a:off x="1066792" y="1392311"/>
          <a:ext cx="1374312" cy="137431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 err="1"/>
            <a:t>Вдъх</a:t>
          </a:r>
          <a:endParaRPr lang="bg-BG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 err="1"/>
            <a:t>новя</a:t>
          </a:r>
          <a:endParaRPr lang="bg-BG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000" kern="1200" dirty="0" err="1"/>
            <a:t>ваща</a:t>
          </a:r>
          <a:endParaRPr lang="en-US" sz="2000" kern="1200" dirty="0"/>
        </a:p>
      </dsp:txBody>
      <dsp:txXfrm>
        <a:off x="1268055" y="1593574"/>
        <a:ext cx="971786" cy="971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C1BE-BBC7-4ECF-B209-E72170E101F1}">
      <dsp:nvSpPr>
        <dsp:cNvPr id="0" name=""/>
        <dsp:cNvSpPr/>
      </dsp:nvSpPr>
      <dsp:spPr>
        <a:xfrm>
          <a:off x="3209588" y="1113300"/>
          <a:ext cx="2747367" cy="274736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 dirty="0"/>
            <a:t>Несъзнавано желание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 dirty="0"/>
            <a:t>Несъзнавани </a:t>
          </a:r>
          <a:r>
            <a:rPr lang="bg-BG" sz="2600" kern="1200" dirty="0" err="1"/>
            <a:t>фантазми</a:t>
          </a:r>
          <a:endParaRPr lang="en-US" sz="2600" kern="1200" dirty="0"/>
        </a:p>
      </dsp:txBody>
      <dsp:txXfrm>
        <a:off x="3611931" y="1515643"/>
        <a:ext cx="1942681" cy="1942681"/>
      </dsp:txXfrm>
    </dsp:sp>
    <dsp:sp modelId="{9362C12D-6B66-4933-96A6-333503C1F89B}">
      <dsp:nvSpPr>
        <dsp:cNvPr id="0" name=""/>
        <dsp:cNvSpPr/>
      </dsp:nvSpPr>
      <dsp:spPr>
        <a:xfrm>
          <a:off x="3950181" y="7"/>
          <a:ext cx="1373683" cy="137368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 err="1"/>
            <a:t>Иденти</a:t>
          </a:r>
          <a:endParaRPr lang="bg-BG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 err="1"/>
            <a:t>фикации</a:t>
          </a:r>
          <a:endParaRPr lang="en-US" sz="1600" kern="1200" dirty="0"/>
        </a:p>
      </dsp:txBody>
      <dsp:txXfrm>
        <a:off x="4151352" y="201178"/>
        <a:ext cx="971341" cy="971341"/>
      </dsp:txXfrm>
    </dsp:sp>
    <dsp:sp modelId="{B1126501-B265-4BE3-A3A5-05D4B17B99F6}">
      <dsp:nvSpPr>
        <dsp:cNvPr id="0" name=""/>
        <dsp:cNvSpPr/>
      </dsp:nvSpPr>
      <dsp:spPr>
        <a:xfrm>
          <a:off x="5674326" y="1789658"/>
          <a:ext cx="1373683" cy="137368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Защити</a:t>
          </a:r>
          <a:r>
            <a:rPr lang="bg-BG" sz="1600" kern="1200" dirty="0"/>
            <a:t> </a:t>
          </a:r>
          <a:r>
            <a:rPr lang="en-US" sz="1600" kern="1200" dirty="0"/>
            <a:t> </a:t>
          </a:r>
        </a:p>
      </dsp:txBody>
      <dsp:txXfrm>
        <a:off x="5875497" y="1990829"/>
        <a:ext cx="971341" cy="971341"/>
      </dsp:txXfrm>
    </dsp:sp>
    <dsp:sp modelId="{15861D84-CEBC-4996-9FA3-3F94080AF75D}">
      <dsp:nvSpPr>
        <dsp:cNvPr id="0" name=""/>
        <dsp:cNvSpPr/>
      </dsp:nvSpPr>
      <dsp:spPr>
        <a:xfrm>
          <a:off x="3885158" y="3578826"/>
          <a:ext cx="1373683" cy="137368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Вътрешни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Обекти </a:t>
          </a:r>
          <a:endParaRPr lang="en-US" sz="1600" kern="1200" dirty="0"/>
        </a:p>
      </dsp:txBody>
      <dsp:txXfrm>
        <a:off x="4086329" y="3779997"/>
        <a:ext cx="971341" cy="971341"/>
      </dsp:txXfrm>
    </dsp:sp>
    <dsp:sp modelId="{BFA3A318-6183-441E-A483-1901D08B18A1}">
      <dsp:nvSpPr>
        <dsp:cNvPr id="0" name=""/>
        <dsp:cNvSpPr/>
      </dsp:nvSpPr>
      <dsp:spPr>
        <a:xfrm>
          <a:off x="2095990" y="1789658"/>
          <a:ext cx="1373683" cy="137368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Забрани</a:t>
          </a:r>
          <a:endParaRPr lang="en-US" sz="1800" kern="1200" dirty="0"/>
        </a:p>
      </dsp:txBody>
      <dsp:txXfrm>
        <a:off x="2297161" y="1990829"/>
        <a:ext cx="971341" cy="971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C1BE-BBC7-4ECF-B209-E72170E101F1}">
      <dsp:nvSpPr>
        <dsp:cNvPr id="0" name=""/>
        <dsp:cNvSpPr/>
      </dsp:nvSpPr>
      <dsp:spPr>
        <a:xfrm>
          <a:off x="2040215" y="1113300"/>
          <a:ext cx="2747367" cy="274736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 dirty="0"/>
            <a:t>Несъзнавано желание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600" kern="1200" dirty="0"/>
            <a:t>Несъзнавани </a:t>
          </a:r>
          <a:r>
            <a:rPr lang="bg-BG" sz="2600" kern="1200" dirty="0" err="1"/>
            <a:t>фантазми</a:t>
          </a:r>
          <a:endParaRPr lang="en-US" sz="2600" kern="1200" dirty="0"/>
        </a:p>
      </dsp:txBody>
      <dsp:txXfrm>
        <a:off x="2442558" y="1515643"/>
        <a:ext cx="1942681" cy="1942681"/>
      </dsp:txXfrm>
    </dsp:sp>
    <dsp:sp modelId="{9362C12D-6B66-4933-96A6-333503C1F89B}">
      <dsp:nvSpPr>
        <dsp:cNvPr id="0" name=""/>
        <dsp:cNvSpPr/>
      </dsp:nvSpPr>
      <dsp:spPr>
        <a:xfrm>
          <a:off x="2666999" y="10"/>
          <a:ext cx="1373683" cy="137368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 err="1"/>
            <a:t>Иденти</a:t>
          </a:r>
          <a:endParaRPr lang="bg-BG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 err="1"/>
            <a:t>фикации</a:t>
          </a:r>
          <a:endParaRPr lang="en-US" sz="1800" kern="1200" dirty="0"/>
        </a:p>
      </dsp:txBody>
      <dsp:txXfrm>
        <a:off x="2868170" y="201181"/>
        <a:ext cx="971341" cy="971341"/>
      </dsp:txXfrm>
    </dsp:sp>
    <dsp:sp modelId="{B1126501-B265-4BE3-A3A5-05D4B17B99F6}">
      <dsp:nvSpPr>
        <dsp:cNvPr id="0" name=""/>
        <dsp:cNvSpPr/>
      </dsp:nvSpPr>
      <dsp:spPr>
        <a:xfrm>
          <a:off x="4531326" y="1789658"/>
          <a:ext cx="1373683" cy="137368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Защити </a:t>
          </a:r>
          <a:r>
            <a:rPr lang="en-US" sz="1800" kern="1200" dirty="0"/>
            <a:t> </a:t>
          </a:r>
        </a:p>
      </dsp:txBody>
      <dsp:txXfrm>
        <a:off x="4732497" y="1990829"/>
        <a:ext cx="971341" cy="971341"/>
      </dsp:txXfrm>
    </dsp:sp>
    <dsp:sp modelId="{15861D84-CEBC-4996-9FA3-3F94080AF75D}">
      <dsp:nvSpPr>
        <dsp:cNvPr id="0" name=""/>
        <dsp:cNvSpPr/>
      </dsp:nvSpPr>
      <dsp:spPr>
        <a:xfrm>
          <a:off x="2742158" y="3578826"/>
          <a:ext cx="1373683" cy="137368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Вътрешни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Обекти</a:t>
          </a:r>
          <a:endParaRPr lang="en-US" sz="1600" kern="1200" dirty="0"/>
        </a:p>
      </dsp:txBody>
      <dsp:txXfrm>
        <a:off x="2943329" y="3779997"/>
        <a:ext cx="971341" cy="971341"/>
      </dsp:txXfrm>
    </dsp:sp>
    <dsp:sp modelId="{BFA3A318-6183-441E-A483-1901D08B18A1}">
      <dsp:nvSpPr>
        <dsp:cNvPr id="0" name=""/>
        <dsp:cNvSpPr/>
      </dsp:nvSpPr>
      <dsp:spPr>
        <a:xfrm>
          <a:off x="952990" y="1789658"/>
          <a:ext cx="1373683" cy="1373683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kern="1200" dirty="0"/>
            <a:t>Забрани</a:t>
          </a:r>
          <a:endParaRPr lang="en-US" sz="1800" kern="1200" dirty="0"/>
        </a:p>
      </dsp:txBody>
      <dsp:txXfrm>
        <a:off x="1154161" y="1990829"/>
        <a:ext cx="971341" cy="9713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C1BE-BBC7-4ECF-B209-E72170E101F1}">
      <dsp:nvSpPr>
        <dsp:cNvPr id="0" name=""/>
        <dsp:cNvSpPr/>
      </dsp:nvSpPr>
      <dsp:spPr>
        <a:xfrm>
          <a:off x="1753260" y="700558"/>
          <a:ext cx="1742255" cy="17422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Несъзнавано желание Несъзнавани </a:t>
          </a:r>
          <a:r>
            <a:rPr lang="bg-BG" sz="1600" kern="1200" dirty="0" err="1"/>
            <a:t>фантазми</a:t>
          </a:r>
          <a:endParaRPr lang="en-US" sz="1600" kern="1200" dirty="0"/>
        </a:p>
      </dsp:txBody>
      <dsp:txXfrm>
        <a:off x="2008407" y="955705"/>
        <a:ext cx="1231961" cy="1231961"/>
      </dsp:txXfrm>
    </dsp:sp>
    <dsp:sp modelId="{9362C12D-6B66-4933-96A6-333503C1F89B}">
      <dsp:nvSpPr>
        <dsp:cNvPr id="0" name=""/>
        <dsp:cNvSpPr/>
      </dsp:nvSpPr>
      <dsp:spPr>
        <a:xfrm>
          <a:off x="2192727" y="31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Иденти</a:t>
          </a:r>
          <a:endParaRPr lang="bg-BG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фикации</a:t>
          </a:r>
          <a:endParaRPr lang="en-US" sz="1000" kern="1200" dirty="0"/>
        </a:p>
      </dsp:txBody>
      <dsp:txXfrm>
        <a:off x="2320301" y="127884"/>
        <a:ext cx="615979" cy="615979"/>
      </dsp:txXfrm>
    </dsp:sp>
    <dsp:sp modelId="{B1126501-B265-4BE3-A3A5-05D4B17B99F6}">
      <dsp:nvSpPr>
        <dsp:cNvPr id="0" name=""/>
        <dsp:cNvSpPr/>
      </dsp:nvSpPr>
      <dsp:spPr>
        <a:xfrm>
          <a:off x="3327336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Защити</a:t>
          </a:r>
          <a:endParaRPr lang="en-US" sz="1000" kern="1200" dirty="0"/>
        </a:p>
      </dsp:txBody>
      <dsp:txXfrm>
        <a:off x="3454910" y="1262494"/>
        <a:ext cx="615979" cy="615979"/>
      </dsp:txXfrm>
    </dsp:sp>
    <dsp:sp modelId="{15861D84-CEBC-4996-9FA3-3F94080AF75D}">
      <dsp:nvSpPr>
        <dsp:cNvPr id="0" name=""/>
        <dsp:cNvSpPr/>
      </dsp:nvSpPr>
      <dsp:spPr>
        <a:xfrm>
          <a:off x="2192727" y="2269835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Вътрешни обекти </a:t>
          </a:r>
          <a:endParaRPr lang="en-US" sz="1000" kern="1200" dirty="0"/>
        </a:p>
      </dsp:txBody>
      <dsp:txXfrm>
        <a:off x="2320301" y="2397409"/>
        <a:ext cx="615979" cy="615979"/>
      </dsp:txXfrm>
    </dsp:sp>
    <dsp:sp modelId="{BFA3A318-6183-441E-A483-1901D08B18A1}">
      <dsp:nvSpPr>
        <dsp:cNvPr id="0" name=""/>
        <dsp:cNvSpPr/>
      </dsp:nvSpPr>
      <dsp:spPr>
        <a:xfrm>
          <a:off x="1058118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Забрани </a:t>
          </a:r>
          <a:endParaRPr lang="en-US" sz="1000" kern="1200" dirty="0"/>
        </a:p>
      </dsp:txBody>
      <dsp:txXfrm>
        <a:off x="1185692" y="1262494"/>
        <a:ext cx="615979" cy="6159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C1BE-BBC7-4ECF-B209-E72170E101F1}">
      <dsp:nvSpPr>
        <dsp:cNvPr id="0" name=""/>
        <dsp:cNvSpPr/>
      </dsp:nvSpPr>
      <dsp:spPr>
        <a:xfrm>
          <a:off x="1757163" y="699356"/>
          <a:ext cx="1742255" cy="17422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Несъзнавано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желание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 err="1"/>
            <a:t>фантазми</a:t>
          </a:r>
          <a:r>
            <a:rPr lang="bg-BG" sz="1600" kern="1200" dirty="0"/>
            <a:t> </a:t>
          </a:r>
          <a:endParaRPr lang="en-US" sz="1600" kern="1200" dirty="0"/>
        </a:p>
      </dsp:txBody>
      <dsp:txXfrm>
        <a:off x="2012310" y="954503"/>
        <a:ext cx="1231961" cy="1231961"/>
      </dsp:txXfrm>
    </dsp:sp>
    <dsp:sp modelId="{9362C12D-6B66-4933-96A6-333503C1F89B}">
      <dsp:nvSpPr>
        <dsp:cNvPr id="0" name=""/>
        <dsp:cNvSpPr/>
      </dsp:nvSpPr>
      <dsp:spPr>
        <a:xfrm>
          <a:off x="2193484" y="14437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kern="1200" dirty="0" err="1"/>
            <a:t>Иденти</a:t>
          </a:r>
          <a:endParaRPr lang="bg-BG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kern="1200" dirty="0" err="1"/>
            <a:t>фикации</a:t>
          </a:r>
          <a:endParaRPr lang="en-US" sz="1200" kern="1200" dirty="0"/>
        </a:p>
      </dsp:txBody>
      <dsp:txXfrm>
        <a:off x="2321058" y="142011"/>
        <a:ext cx="615979" cy="615979"/>
      </dsp:txXfrm>
    </dsp:sp>
    <dsp:sp modelId="{B1126501-B265-4BE3-A3A5-05D4B17B99F6}">
      <dsp:nvSpPr>
        <dsp:cNvPr id="0" name=""/>
        <dsp:cNvSpPr/>
      </dsp:nvSpPr>
      <dsp:spPr>
        <a:xfrm>
          <a:off x="3327336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kern="1200" dirty="0"/>
            <a:t>защити</a:t>
          </a:r>
          <a:endParaRPr lang="en-US" sz="1200" kern="1200" dirty="0"/>
        </a:p>
      </dsp:txBody>
      <dsp:txXfrm>
        <a:off x="3454910" y="1262494"/>
        <a:ext cx="615979" cy="615979"/>
      </dsp:txXfrm>
    </dsp:sp>
    <dsp:sp modelId="{15861D84-CEBC-4996-9FA3-3F94080AF75D}">
      <dsp:nvSpPr>
        <dsp:cNvPr id="0" name=""/>
        <dsp:cNvSpPr/>
      </dsp:nvSpPr>
      <dsp:spPr>
        <a:xfrm>
          <a:off x="2192727" y="2269529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Internal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objects</a:t>
          </a:r>
        </a:p>
      </dsp:txBody>
      <dsp:txXfrm>
        <a:off x="2320301" y="2397103"/>
        <a:ext cx="615979" cy="615979"/>
      </dsp:txXfrm>
    </dsp:sp>
    <dsp:sp modelId="{BFA3A318-6183-441E-A483-1901D08B18A1}">
      <dsp:nvSpPr>
        <dsp:cNvPr id="0" name=""/>
        <dsp:cNvSpPr/>
      </dsp:nvSpPr>
      <dsp:spPr>
        <a:xfrm>
          <a:off x="1065041" y="1140446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200" kern="1200" dirty="0"/>
            <a:t>Забрани</a:t>
          </a:r>
          <a:endParaRPr lang="en-US" sz="1200" kern="1200" dirty="0"/>
        </a:p>
      </dsp:txBody>
      <dsp:txXfrm>
        <a:off x="1192615" y="1268020"/>
        <a:ext cx="615979" cy="6159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C1BE-BBC7-4ECF-B209-E72170E101F1}">
      <dsp:nvSpPr>
        <dsp:cNvPr id="0" name=""/>
        <dsp:cNvSpPr/>
      </dsp:nvSpPr>
      <dsp:spPr>
        <a:xfrm>
          <a:off x="1757163" y="699356"/>
          <a:ext cx="1742255" cy="17422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Несъзнавано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желание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 err="1"/>
            <a:t>фантазми</a:t>
          </a:r>
          <a:endParaRPr lang="en-US" sz="1600" kern="1200" dirty="0"/>
        </a:p>
      </dsp:txBody>
      <dsp:txXfrm>
        <a:off x="2012310" y="954503"/>
        <a:ext cx="1231961" cy="1231961"/>
      </dsp:txXfrm>
    </dsp:sp>
    <dsp:sp modelId="{9362C12D-6B66-4933-96A6-333503C1F89B}">
      <dsp:nvSpPr>
        <dsp:cNvPr id="0" name=""/>
        <dsp:cNvSpPr/>
      </dsp:nvSpPr>
      <dsp:spPr>
        <a:xfrm>
          <a:off x="2192727" y="31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Иденти</a:t>
          </a:r>
          <a:endParaRPr lang="bg-BG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фикации</a:t>
          </a:r>
          <a:endParaRPr lang="en-US" sz="1000" kern="1200" dirty="0"/>
        </a:p>
      </dsp:txBody>
      <dsp:txXfrm>
        <a:off x="2320301" y="127884"/>
        <a:ext cx="615979" cy="615979"/>
      </dsp:txXfrm>
    </dsp:sp>
    <dsp:sp modelId="{B1126501-B265-4BE3-A3A5-05D4B17B99F6}">
      <dsp:nvSpPr>
        <dsp:cNvPr id="0" name=""/>
        <dsp:cNvSpPr/>
      </dsp:nvSpPr>
      <dsp:spPr>
        <a:xfrm>
          <a:off x="3327336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Защити </a:t>
          </a:r>
          <a:endParaRPr lang="en-US" sz="1000" kern="1200" dirty="0"/>
        </a:p>
      </dsp:txBody>
      <dsp:txXfrm>
        <a:off x="3454910" y="1262494"/>
        <a:ext cx="615979" cy="615979"/>
      </dsp:txXfrm>
    </dsp:sp>
    <dsp:sp modelId="{15861D84-CEBC-4996-9FA3-3F94080AF75D}">
      <dsp:nvSpPr>
        <dsp:cNvPr id="0" name=""/>
        <dsp:cNvSpPr/>
      </dsp:nvSpPr>
      <dsp:spPr>
        <a:xfrm>
          <a:off x="2192727" y="2269529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Вътрешни обекти</a:t>
          </a:r>
          <a:endParaRPr lang="en-US" sz="1000" kern="1200" dirty="0"/>
        </a:p>
      </dsp:txBody>
      <dsp:txXfrm>
        <a:off x="2320301" y="2397103"/>
        <a:ext cx="615979" cy="615979"/>
      </dsp:txXfrm>
    </dsp:sp>
    <dsp:sp modelId="{BFA3A318-6183-441E-A483-1901D08B18A1}">
      <dsp:nvSpPr>
        <dsp:cNvPr id="0" name=""/>
        <dsp:cNvSpPr/>
      </dsp:nvSpPr>
      <dsp:spPr>
        <a:xfrm>
          <a:off x="1058118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Забрани </a:t>
          </a:r>
          <a:endParaRPr lang="en-US" sz="1000" kern="1200" dirty="0"/>
        </a:p>
      </dsp:txBody>
      <dsp:txXfrm>
        <a:off x="1185692" y="1262494"/>
        <a:ext cx="615979" cy="6159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C1BE-BBC7-4ECF-B209-E72170E101F1}">
      <dsp:nvSpPr>
        <dsp:cNvPr id="0" name=""/>
        <dsp:cNvSpPr/>
      </dsp:nvSpPr>
      <dsp:spPr>
        <a:xfrm>
          <a:off x="1757163" y="699356"/>
          <a:ext cx="1742255" cy="17422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 err="1"/>
            <a:t>Несъзвавано</a:t>
          </a:r>
          <a:r>
            <a:rPr lang="bg-BG" sz="1600" kern="1200" dirty="0"/>
            <a:t> желание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Несъзнавани </a:t>
          </a:r>
          <a:r>
            <a:rPr lang="bg-BG" sz="1600" kern="1200" dirty="0" err="1"/>
            <a:t>фантазми</a:t>
          </a:r>
          <a:endParaRPr lang="en-US" sz="1600" kern="1200" dirty="0"/>
        </a:p>
      </dsp:txBody>
      <dsp:txXfrm>
        <a:off x="2012310" y="954503"/>
        <a:ext cx="1231961" cy="1231961"/>
      </dsp:txXfrm>
    </dsp:sp>
    <dsp:sp modelId="{9362C12D-6B66-4933-96A6-333503C1F89B}">
      <dsp:nvSpPr>
        <dsp:cNvPr id="0" name=""/>
        <dsp:cNvSpPr/>
      </dsp:nvSpPr>
      <dsp:spPr>
        <a:xfrm>
          <a:off x="2192727" y="31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Иденти</a:t>
          </a:r>
          <a:endParaRPr lang="bg-BG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фикации</a:t>
          </a:r>
          <a:endParaRPr lang="en-US" sz="1000" kern="1200" dirty="0"/>
        </a:p>
      </dsp:txBody>
      <dsp:txXfrm>
        <a:off x="2320301" y="127884"/>
        <a:ext cx="615979" cy="615979"/>
      </dsp:txXfrm>
    </dsp:sp>
    <dsp:sp modelId="{B1126501-B265-4BE3-A3A5-05D4B17B99F6}">
      <dsp:nvSpPr>
        <dsp:cNvPr id="0" name=""/>
        <dsp:cNvSpPr/>
      </dsp:nvSpPr>
      <dsp:spPr>
        <a:xfrm>
          <a:off x="3327336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Защити</a:t>
          </a:r>
          <a:endParaRPr lang="en-US" sz="1000" kern="1200" dirty="0"/>
        </a:p>
      </dsp:txBody>
      <dsp:txXfrm>
        <a:off x="3454910" y="1262494"/>
        <a:ext cx="615979" cy="615979"/>
      </dsp:txXfrm>
    </dsp:sp>
    <dsp:sp modelId="{15861D84-CEBC-4996-9FA3-3F94080AF75D}">
      <dsp:nvSpPr>
        <dsp:cNvPr id="0" name=""/>
        <dsp:cNvSpPr/>
      </dsp:nvSpPr>
      <dsp:spPr>
        <a:xfrm>
          <a:off x="2192727" y="2269529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Вътрешни обекти</a:t>
          </a:r>
          <a:endParaRPr lang="en-US" sz="1000" kern="1200" dirty="0"/>
        </a:p>
      </dsp:txBody>
      <dsp:txXfrm>
        <a:off x="2320301" y="2397103"/>
        <a:ext cx="615979" cy="615979"/>
      </dsp:txXfrm>
    </dsp:sp>
    <dsp:sp modelId="{BFA3A318-6183-441E-A483-1901D08B18A1}">
      <dsp:nvSpPr>
        <dsp:cNvPr id="0" name=""/>
        <dsp:cNvSpPr/>
      </dsp:nvSpPr>
      <dsp:spPr>
        <a:xfrm>
          <a:off x="1058118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Забрани </a:t>
          </a:r>
          <a:endParaRPr lang="en-US" sz="1000" kern="1200" dirty="0"/>
        </a:p>
      </dsp:txBody>
      <dsp:txXfrm>
        <a:off x="1185692" y="1262494"/>
        <a:ext cx="615979" cy="6159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C1BE-BBC7-4ECF-B209-E72170E101F1}">
      <dsp:nvSpPr>
        <dsp:cNvPr id="0" name=""/>
        <dsp:cNvSpPr/>
      </dsp:nvSpPr>
      <dsp:spPr>
        <a:xfrm>
          <a:off x="1757163" y="702079"/>
          <a:ext cx="1742255" cy="17422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Несъзнавано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желание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 err="1"/>
            <a:t>фантазми</a:t>
          </a:r>
          <a:r>
            <a:rPr lang="bg-BG" sz="1600" kern="1200" dirty="0"/>
            <a:t> </a:t>
          </a:r>
          <a:endParaRPr lang="en-US" sz="1600" kern="1200" dirty="0"/>
        </a:p>
      </dsp:txBody>
      <dsp:txXfrm>
        <a:off x="2012310" y="957226"/>
        <a:ext cx="1231961" cy="1231961"/>
      </dsp:txXfrm>
    </dsp:sp>
    <dsp:sp modelId="{9362C12D-6B66-4933-96A6-333503C1F89B}">
      <dsp:nvSpPr>
        <dsp:cNvPr id="0" name=""/>
        <dsp:cNvSpPr/>
      </dsp:nvSpPr>
      <dsp:spPr>
        <a:xfrm>
          <a:off x="2209799" y="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Иденти</a:t>
          </a:r>
          <a:endParaRPr lang="bg-BG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фикации</a:t>
          </a:r>
          <a:endParaRPr lang="en-US" sz="1000" kern="1200" dirty="0"/>
        </a:p>
      </dsp:txBody>
      <dsp:txXfrm>
        <a:off x="2337373" y="127574"/>
        <a:ext cx="615979" cy="615979"/>
      </dsp:txXfrm>
    </dsp:sp>
    <dsp:sp modelId="{B1126501-B265-4BE3-A3A5-05D4B17B99F6}">
      <dsp:nvSpPr>
        <dsp:cNvPr id="0" name=""/>
        <dsp:cNvSpPr/>
      </dsp:nvSpPr>
      <dsp:spPr>
        <a:xfrm>
          <a:off x="3327336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Защити </a:t>
          </a:r>
          <a:endParaRPr lang="en-US" sz="1000" kern="1200" dirty="0"/>
        </a:p>
      </dsp:txBody>
      <dsp:txXfrm>
        <a:off x="3454910" y="1262494"/>
        <a:ext cx="615979" cy="615979"/>
      </dsp:txXfrm>
    </dsp:sp>
    <dsp:sp modelId="{15861D84-CEBC-4996-9FA3-3F94080AF75D}">
      <dsp:nvSpPr>
        <dsp:cNvPr id="0" name=""/>
        <dsp:cNvSpPr/>
      </dsp:nvSpPr>
      <dsp:spPr>
        <a:xfrm>
          <a:off x="2192727" y="2269529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Вътрешни обекти</a:t>
          </a:r>
          <a:endParaRPr lang="en-US" sz="1000" kern="1200" dirty="0"/>
        </a:p>
      </dsp:txBody>
      <dsp:txXfrm>
        <a:off x="2320301" y="2397103"/>
        <a:ext cx="615979" cy="615979"/>
      </dsp:txXfrm>
    </dsp:sp>
    <dsp:sp modelId="{BFA3A318-6183-441E-A483-1901D08B18A1}">
      <dsp:nvSpPr>
        <dsp:cNvPr id="0" name=""/>
        <dsp:cNvSpPr/>
      </dsp:nvSpPr>
      <dsp:spPr>
        <a:xfrm>
          <a:off x="1058118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Забрани</a:t>
          </a:r>
          <a:endParaRPr lang="en-US" sz="1000" kern="1200" dirty="0"/>
        </a:p>
      </dsp:txBody>
      <dsp:txXfrm>
        <a:off x="1185692" y="1262494"/>
        <a:ext cx="615979" cy="6159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2C1BE-BBC7-4ECF-B209-E72170E101F1}">
      <dsp:nvSpPr>
        <dsp:cNvPr id="0" name=""/>
        <dsp:cNvSpPr/>
      </dsp:nvSpPr>
      <dsp:spPr>
        <a:xfrm>
          <a:off x="1764311" y="706004"/>
          <a:ext cx="1742255" cy="1742255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Несъзнавано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желание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/>
            <a:t>Несъзнавани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kern="1200" dirty="0" err="1"/>
            <a:t>фантазми</a:t>
          </a:r>
          <a:r>
            <a:rPr lang="bg-BG" sz="1600" kern="1200" dirty="0"/>
            <a:t> </a:t>
          </a:r>
          <a:endParaRPr lang="en-US" sz="1600" kern="1200" dirty="0"/>
        </a:p>
      </dsp:txBody>
      <dsp:txXfrm>
        <a:off x="2019458" y="961151"/>
        <a:ext cx="1231961" cy="1231961"/>
      </dsp:txXfrm>
    </dsp:sp>
    <dsp:sp modelId="{9362C12D-6B66-4933-96A6-333503C1F89B}">
      <dsp:nvSpPr>
        <dsp:cNvPr id="0" name=""/>
        <dsp:cNvSpPr/>
      </dsp:nvSpPr>
      <dsp:spPr>
        <a:xfrm>
          <a:off x="2233962" y="4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Иденти</a:t>
          </a:r>
          <a:endParaRPr lang="bg-BG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 err="1"/>
            <a:t>фикации</a:t>
          </a:r>
          <a:endParaRPr lang="en-US" sz="1000" kern="1200" dirty="0"/>
        </a:p>
      </dsp:txBody>
      <dsp:txXfrm>
        <a:off x="2361536" y="127578"/>
        <a:ext cx="615979" cy="615979"/>
      </dsp:txXfrm>
    </dsp:sp>
    <dsp:sp modelId="{B1126501-B265-4BE3-A3A5-05D4B17B99F6}">
      <dsp:nvSpPr>
        <dsp:cNvPr id="0" name=""/>
        <dsp:cNvSpPr/>
      </dsp:nvSpPr>
      <dsp:spPr>
        <a:xfrm>
          <a:off x="3327336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Защити </a:t>
          </a:r>
          <a:endParaRPr lang="en-US" sz="1000" kern="1200" dirty="0"/>
        </a:p>
      </dsp:txBody>
      <dsp:txXfrm>
        <a:off x="3454910" y="1262494"/>
        <a:ext cx="615979" cy="615979"/>
      </dsp:txXfrm>
    </dsp:sp>
    <dsp:sp modelId="{15861D84-CEBC-4996-9FA3-3F94080AF75D}">
      <dsp:nvSpPr>
        <dsp:cNvPr id="0" name=""/>
        <dsp:cNvSpPr/>
      </dsp:nvSpPr>
      <dsp:spPr>
        <a:xfrm>
          <a:off x="2192727" y="2269529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Вътрешни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обекти</a:t>
          </a:r>
          <a:endParaRPr lang="en-US" sz="1000" kern="1200" dirty="0"/>
        </a:p>
      </dsp:txBody>
      <dsp:txXfrm>
        <a:off x="2320301" y="2397103"/>
        <a:ext cx="615979" cy="615979"/>
      </dsp:txXfrm>
    </dsp:sp>
    <dsp:sp modelId="{BFA3A318-6183-441E-A483-1901D08B18A1}">
      <dsp:nvSpPr>
        <dsp:cNvPr id="0" name=""/>
        <dsp:cNvSpPr/>
      </dsp:nvSpPr>
      <dsp:spPr>
        <a:xfrm>
          <a:off x="1058118" y="1134920"/>
          <a:ext cx="871127" cy="871127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000" kern="1200" dirty="0"/>
            <a:t>Забрани </a:t>
          </a:r>
          <a:endParaRPr lang="en-US" sz="1000" kern="1200" dirty="0"/>
        </a:p>
      </dsp:txBody>
      <dsp:txXfrm>
        <a:off x="1185692" y="1262494"/>
        <a:ext cx="615979" cy="615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11/5/2019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26" Type="http://schemas.microsoft.com/office/2007/relationships/diagramDrawing" Target="../diagrams/drawing8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34" Type="http://schemas.openxmlformats.org/officeDocument/2006/relationships/diagramQuickStyle" Target="../diagrams/quickStyle10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5" Type="http://schemas.openxmlformats.org/officeDocument/2006/relationships/diagramColors" Target="../diagrams/colors8.xml"/><Relationship Id="rId33" Type="http://schemas.openxmlformats.org/officeDocument/2006/relationships/diagramLayout" Target="../diagrams/layout10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29" Type="http://schemas.openxmlformats.org/officeDocument/2006/relationships/diagramQuickStyle" Target="../diagrams/quickStyle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24" Type="http://schemas.openxmlformats.org/officeDocument/2006/relationships/diagramQuickStyle" Target="../diagrams/quickStyle8.xml"/><Relationship Id="rId32" Type="http://schemas.openxmlformats.org/officeDocument/2006/relationships/diagramData" Target="../diagrams/data10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23" Type="http://schemas.openxmlformats.org/officeDocument/2006/relationships/diagramLayout" Target="../diagrams/layout8.xml"/><Relationship Id="rId28" Type="http://schemas.openxmlformats.org/officeDocument/2006/relationships/diagramLayout" Target="../diagrams/layout9.xml"/><Relationship Id="rId36" Type="http://schemas.microsoft.com/office/2007/relationships/diagramDrawing" Target="../diagrams/drawing10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31" Type="http://schemas.microsoft.com/office/2007/relationships/diagramDrawing" Target="../diagrams/drawing9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Relationship Id="rId22" Type="http://schemas.openxmlformats.org/officeDocument/2006/relationships/diagramData" Target="../diagrams/data8.xml"/><Relationship Id="rId27" Type="http://schemas.openxmlformats.org/officeDocument/2006/relationships/diagramData" Target="../diagrams/data9.xml"/><Relationship Id="rId30" Type="http://schemas.openxmlformats.org/officeDocument/2006/relationships/diagramColors" Target="../diagrams/colors9.xml"/><Relationship Id="rId35" Type="http://schemas.openxmlformats.org/officeDocument/2006/relationships/diagramColors" Target="../diagrams/colors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i="1" dirty="0"/>
              <a:t>За практическите измерения на </a:t>
            </a:r>
            <a:r>
              <a:rPr lang="bg-BG" b="1" i="1" dirty="0" err="1"/>
              <a:t>концепта</a:t>
            </a:r>
            <a:r>
              <a:rPr lang="bg-BG" b="1" i="1" dirty="0"/>
              <a:t> „Атом на ролята“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76800"/>
            <a:ext cx="9143999" cy="1981200"/>
          </a:xfrm>
        </p:spPr>
        <p:txBody>
          <a:bodyPr>
            <a:normAutofit lnSpcReduction="10000"/>
          </a:bodyPr>
          <a:lstStyle/>
          <a:p>
            <a:r>
              <a:rPr lang="bg-BG" b="1" i="1" dirty="0"/>
              <a:t>V Национална Конференция на БДПГТ</a:t>
            </a:r>
          </a:p>
          <a:p>
            <a:endParaRPr lang="bg-BG" b="1" i="1" dirty="0"/>
          </a:p>
          <a:p>
            <a:r>
              <a:rPr lang="en-US" b="1" i="1" cap="all" dirty="0"/>
              <a:t>Диалози </a:t>
            </a:r>
            <a:r>
              <a:rPr lang="en-US" b="1" i="1" cap="all" dirty="0" err="1"/>
              <a:t>на</a:t>
            </a:r>
            <a:r>
              <a:rPr lang="en-US" b="1" i="1" cap="all" dirty="0"/>
              <a:t> </a:t>
            </a:r>
            <a:r>
              <a:rPr lang="en-US" b="1" i="1" cap="all" dirty="0" err="1"/>
              <a:t>психодрамата</a:t>
            </a:r>
            <a:r>
              <a:rPr lang="en-US" b="1" i="1" cap="all" dirty="0"/>
              <a:t> </a:t>
            </a:r>
            <a:r>
              <a:rPr lang="bg-BG" b="1" i="1" cap="all" dirty="0"/>
              <a:t>„</a:t>
            </a:r>
            <a:r>
              <a:rPr lang="en-US" b="1" i="1" cap="all" dirty="0" err="1"/>
              <a:t>Тук</a:t>
            </a:r>
            <a:r>
              <a:rPr lang="en-US" b="1" i="1" cap="all" dirty="0"/>
              <a:t> и </a:t>
            </a:r>
            <a:r>
              <a:rPr lang="en-US" b="1" i="1" cap="all" dirty="0" err="1"/>
              <a:t>сега</a:t>
            </a:r>
            <a:r>
              <a:rPr lang="bg-BG" b="1" i="1" cap="all" dirty="0"/>
              <a:t>“</a:t>
            </a:r>
            <a:r>
              <a:rPr lang="en-US" b="1" i="1" cap="all" dirty="0"/>
              <a:t>.</a:t>
            </a:r>
            <a:endParaRPr lang="en-US" i="1" dirty="0"/>
          </a:p>
          <a:p>
            <a:r>
              <a:rPr lang="en-US" i="1" dirty="0" err="1"/>
              <a:t>Нови</a:t>
            </a:r>
            <a:r>
              <a:rPr lang="en-US" i="1" dirty="0"/>
              <a:t> </a:t>
            </a:r>
            <a:r>
              <a:rPr lang="en-US" i="1" dirty="0" err="1"/>
              <a:t>прочити</a:t>
            </a:r>
            <a:r>
              <a:rPr lang="en-US" i="1" dirty="0"/>
              <a:t> </a:t>
            </a:r>
            <a:r>
              <a:rPr lang="en-US" i="1" dirty="0" err="1"/>
              <a:t>на</a:t>
            </a:r>
            <a:r>
              <a:rPr lang="en-US" i="1" dirty="0"/>
              <a:t> </a:t>
            </a:r>
            <a:r>
              <a:rPr lang="en-US" i="1" dirty="0" err="1"/>
              <a:t>теория</a:t>
            </a:r>
            <a:r>
              <a:rPr lang="en-US" i="1" dirty="0"/>
              <a:t>, </a:t>
            </a:r>
            <a:r>
              <a:rPr lang="en-US" i="1" dirty="0" err="1"/>
              <a:t>практика</a:t>
            </a:r>
            <a:r>
              <a:rPr lang="en-US" i="1" dirty="0"/>
              <a:t> и </a:t>
            </a:r>
            <a:r>
              <a:rPr lang="en-US" i="1" dirty="0" err="1"/>
              <a:t>професионална</a:t>
            </a:r>
            <a:r>
              <a:rPr lang="en-US" i="1" dirty="0"/>
              <a:t> </a:t>
            </a:r>
            <a:r>
              <a:rPr lang="en-US" i="1" dirty="0" err="1"/>
              <a:t>етика</a:t>
            </a:r>
            <a:endParaRPr lang="en-US" i="1" dirty="0"/>
          </a:p>
          <a:p>
            <a:pPr algn="r"/>
            <a:endParaRPr lang="bg-BG" b="1" dirty="0"/>
          </a:p>
          <a:p>
            <a:pPr algn="r"/>
            <a:r>
              <a:rPr lang="bg-BG" b="1" dirty="0"/>
              <a:t>Димо Станчев	</a:t>
            </a:r>
            <a:r>
              <a:rPr lang="en-US" b="1" dirty="0"/>
              <a:t>		     </a:t>
            </a:r>
            <a:r>
              <a:rPr lang="bg-BG" b="1" dirty="0"/>
              <a:t>   </a:t>
            </a:r>
            <a:r>
              <a:rPr lang="en-US" b="1" dirty="0"/>
              <a:t> </a:t>
            </a:r>
            <a:r>
              <a:rPr lang="bg-BG" b="1" dirty="0"/>
              <a:t>София, </a:t>
            </a:r>
            <a:r>
              <a:rPr lang="en-US" b="1" dirty="0"/>
              <a:t>08-10 </a:t>
            </a:r>
            <a:r>
              <a:rPr lang="bg-BG" b="1" dirty="0"/>
              <a:t>ноември, </a:t>
            </a:r>
            <a:r>
              <a:rPr lang="en-US" b="1" dirty="0"/>
              <a:t>201</a:t>
            </a:r>
            <a:r>
              <a:rPr lang="bg-BG" b="1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905000"/>
            <a:ext cx="10134599" cy="2667000"/>
          </a:xfrm>
        </p:spPr>
        <p:txBody>
          <a:bodyPr/>
          <a:lstStyle/>
          <a:p>
            <a:pPr lvl="0"/>
            <a:r>
              <a:rPr lang="bg-BG" b="1" dirty="0"/>
              <a:t>Атом на ролята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i="1" dirty="0"/>
              <a:t>За практическите измерения на </a:t>
            </a:r>
            <a:r>
              <a:rPr lang="bg-BG" b="1" i="1" dirty="0" err="1"/>
              <a:t>концепта</a:t>
            </a:r>
            <a:r>
              <a:rPr lang="bg-BG" b="1" i="1" dirty="0"/>
              <a:t> „Атом на ролята“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9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274638"/>
            <a:ext cx="10666411" cy="1020762"/>
          </a:xfrm>
        </p:spPr>
        <p:txBody>
          <a:bodyPr>
            <a:noAutofit/>
          </a:bodyPr>
          <a:lstStyle/>
          <a:p>
            <a:r>
              <a:rPr lang="bg-BG" b="1" dirty="0"/>
              <a:t>Атом на ролята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bg-BG" b="1" dirty="0"/>
              <a:t>Ролята се дефинира като консистентен, устойчив, динамичен и основно несъзнаван конструкт (Атом/Комплекс), съставен от:</a:t>
            </a:r>
            <a:endParaRPr lang="en-US" b="1" dirty="0"/>
          </a:p>
          <a:p>
            <a:pPr lvl="0"/>
            <a:r>
              <a:rPr lang="bg-BG" dirty="0"/>
              <a:t>Несъзнавани желания/потребности за/от Другия;</a:t>
            </a:r>
            <a:endParaRPr lang="en-US" dirty="0"/>
          </a:p>
          <a:p>
            <a:pPr lvl="0"/>
            <a:r>
              <a:rPr lang="bg-BG" dirty="0"/>
              <a:t>Несъзнавани </a:t>
            </a:r>
            <a:r>
              <a:rPr lang="bg-BG" dirty="0" err="1"/>
              <a:t>фантазми</a:t>
            </a:r>
            <a:r>
              <a:rPr lang="bg-BG" dirty="0"/>
              <a:t>, свързани с тези желания/потребности (вид прото</a:t>
            </a:r>
            <a:r>
              <a:rPr lang="en-US" dirty="0"/>
              <a:t>-</a:t>
            </a:r>
            <a:r>
              <a:rPr lang="bg-BG" dirty="0"/>
              <a:t>сценарии, съдържащи прото-ролята/прото-ролите);</a:t>
            </a:r>
            <a:endParaRPr lang="en-US" dirty="0"/>
          </a:p>
          <a:p>
            <a:pPr lvl="0"/>
            <a:r>
              <a:rPr lang="bg-BG" dirty="0" err="1"/>
              <a:t>Интернализирани</a:t>
            </a:r>
            <a:r>
              <a:rPr lang="bg-BG" dirty="0"/>
              <a:t> обектни отношения (несъзнавани), свързани с тези желания/потребности и </a:t>
            </a:r>
            <a:r>
              <a:rPr lang="bg-BG" dirty="0" err="1"/>
              <a:t>фантазми</a:t>
            </a:r>
            <a:r>
              <a:rPr lang="bg-BG" dirty="0"/>
              <a:t>, главно по отношение на ранните/първични обекти;</a:t>
            </a:r>
            <a:endParaRPr lang="en-US" dirty="0"/>
          </a:p>
          <a:p>
            <a:pPr lvl="0"/>
            <a:r>
              <a:rPr lang="bg-BG" dirty="0"/>
              <a:t>Несъзнавани санкции (</a:t>
            </a:r>
            <a:r>
              <a:rPr lang="bg-BG" dirty="0" err="1"/>
              <a:t>положителви</a:t>
            </a:r>
            <a:r>
              <a:rPr lang="bg-BG" dirty="0"/>
              <a:t> или отрицателни) по отношение на тези желания/потребности и обекти (водещи до изявени или латентни </a:t>
            </a:r>
            <a:r>
              <a:rPr lang="bg-BG" dirty="0" err="1"/>
              <a:t>интрапсихични</a:t>
            </a:r>
            <a:r>
              <a:rPr lang="bg-BG" dirty="0"/>
              <a:t> и/или интерсубективни конфликтни образувания);</a:t>
            </a:r>
            <a:endParaRPr lang="en-US" dirty="0"/>
          </a:p>
          <a:p>
            <a:r>
              <a:rPr lang="bg-BG" dirty="0"/>
              <a:t>Постигнати (несъзнавани) компромиси/симптоми/формиране на реакция, в резултат на защитните </a:t>
            </a:r>
            <a:r>
              <a:rPr lang="bg-BG" dirty="0" err="1"/>
              <a:t>интрапсихични</a:t>
            </a:r>
            <a:r>
              <a:rPr lang="bg-BG" dirty="0"/>
              <a:t> операции, водещи и до ясна „съпротива“ срещу промяната („консерви“);</a:t>
            </a:r>
            <a:endParaRPr lang="en-US" dirty="0"/>
          </a:p>
          <a:p>
            <a:pPr lvl="0"/>
            <a:r>
              <a:rPr lang="bg-BG" dirty="0"/>
              <a:t>Поведенчески, вкл. соматични, </a:t>
            </a:r>
            <a:r>
              <a:rPr lang="bg-BG" dirty="0" err="1"/>
              <a:t>афективни</a:t>
            </a:r>
            <a:r>
              <a:rPr lang="bg-BG" dirty="0"/>
              <a:t>, когнитивни, психологични, социални и духовни аспекти на Ролята, основно съзнавани или </a:t>
            </a:r>
            <a:r>
              <a:rPr lang="bg-BG" dirty="0" err="1"/>
              <a:t>осъзнаваеми</a:t>
            </a:r>
            <a:r>
              <a:rPr lang="bg-BG" dirty="0"/>
              <a:t> и социално конструирани (често възприемани погрешно като изчерпващи същността на самата Роля).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0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257054"/>
            <a:ext cx="10666411" cy="1020762"/>
          </a:xfrm>
        </p:spPr>
        <p:txBody>
          <a:bodyPr>
            <a:normAutofit/>
          </a:bodyPr>
          <a:lstStyle/>
          <a:p>
            <a:r>
              <a:rPr lang="bg-BG" b="1" dirty="0" err="1"/>
              <a:t>Преживелищни</a:t>
            </a:r>
            <a:r>
              <a:rPr lang="bg-BG" b="1" dirty="0"/>
              <a:t> асоциативни комплекси</a:t>
            </a:r>
            <a:endParaRPr lang="en-US" dirty="0"/>
          </a:p>
        </p:txBody>
      </p:sp>
      <p:graphicFrame>
        <p:nvGraphicFramePr>
          <p:cNvPr id="4" name="Content Placeholder 1">
            <a:extLst>
              <a:ext uri="{FF2B5EF4-FFF2-40B4-BE49-F238E27FC236}">
                <a16:creationId xmlns:a16="http://schemas.microsoft.com/office/drawing/2014/main" id="{73091738-0859-4399-A2DD-B58B9F57DA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753494"/>
              </p:ext>
            </p:extLst>
          </p:nvPr>
        </p:nvGraphicFramePr>
        <p:xfrm>
          <a:off x="3808412" y="1837184"/>
          <a:ext cx="9144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2DCA3508-D9AE-4357-B3E9-8E9D869A2D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775779"/>
              </p:ext>
            </p:extLst>
          </p:nvPr>
        </p:nvGraphicFramePr>
        <p:xfrm>
          <a:off x="150812" y="1837184"/>
          <a:ext cx="6858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471FFD7-C5DA-439F-B8F8-4124625EBA98}"/>
              </a:ext>
            </a:extLst>
          </p:cNvPr>
          <p:cNvSpPr txBox="1"/>
          <p:nvPr/>
        </p:nvSpPr>
        <p:spPr>
          <a:xfrm>
            <a:off x="4875212" y="1600200"/>
            <a:ext cx="218842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000" dirty="0" err="1"/>
              <a:t>Преживелищни</a:t>
            </a:r>
            <a:endParaRPr lang="bg-BG" sz="2000" dirty="0"/>
          </a:p>
          <a:p>
            <a:pPr>
              <a:lnSpc>
                <a:spcPct val="90000"/>
              </a:lnSpc>
            </a:pPr>
            <a:r>
              <a:rPr lang="bg-BG" sz="2000" dirty="0"/>
              <a:t>асоциативни</a:t>
            </a:r>
          </a:p>
          <a:p>
            <a:pPr>
              <a:lnSpc>
                <a:spcPct val="90000"/>
              </a:lnSpc>
            </a:pPr>
            <a:r>
              <a:rPr lang="bg-BG" sz="2000" dirty="0"/>
              <a:t>комплекси</a:t>
            </a:r>
            <a:r>
              <a:rPr lang="en-US" sz="2000" dirty="0"/>
              <a:t>,</a:t>
            </a:r>
          </a:p>
          <a:p>
            <a:pPr>
              <a:lnSpc>
                <a:spcPct val="90000"/>
              </a:lnSpc>
            </a:pPr>
            <a:r>
              <a:rPr lang="bg-BG" sz="2000" dirty="0"/>
              <a:t>като ядрени</a:t>
            </a:r>
          </a:p>
          <a:p>
            <a:pPr>
              <a:lnSpc>
                <a:spcPct val="90000"/>
              </a:lnSpc>
            </a:pPr>
            <a:r>
              <a:rPr lang="bg-BG" sz="2000" dirty="0"/>
              <a:t>(кон)структури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bg-BG" sz="2000" dirty="0"/>
              <a:t>на Спонтанността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bg-BG" sz="2000" dirty="0"/>
              <a:t>и Атома на ролята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683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18459" y="230298"/>
            <a:ext cx="9612558" cy="1020762"/>
          </a:xfrm>
        </p:spPr>
        <p:txBody>
          <a:bodyPr/>
          <a:lstStyle/>
          <a:p>
            <a:r>
              <a:rPr lang="bg-BG" b="1" dirty="0"/>
              <a:t>Атом на Ролята и Ролеви Атом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-534988" y="3623136"/>
          <a:ext cx="5256583" cy="31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1"/>
          <p:cNvGraphicFramePr>
            <a:graphicFrameLocks/>
          </p:cNvGraphicFramePr>
          <p:nvPr/>
        </p:nvGraphicFramePr>
        <p:xfrm>
          <a:off x="2132012" y="1600200"/>
          <a:ext cx="5256583" cy="31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Content Placeholder 1"/>
          <p:cNvGraphicFramePr>
            <a:graphicFrameLocks/>
          </p:cNvGraphicFramePr>
          <p:nvPr/>
        </p:nvGraphicFramePr>
        <p:xfrm>
          <a:off x="4876429" y="3634392"/>
          <a:ext cx="5256583" cy="31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Content Placeholder 1"/>
          <p:cNvGraphicFramePr>
            <a:graphicFrameLocks/>
          </p:cNvGraphicFramePr>
          <p:nvPr/>
        </p:nvGraphicFramePr>
        <p:xfrm>
          <a:off x="7694612" y="1600200"/>
          <a:ext cx="5256583" cy="31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2" name="Content Placeholder 1"/>
          <p:cNvGraphicFramePr>
            <a:graphicFrameLocks/>
          </p:cNvGraphicFramePr>
          <p:nvPr/>
        </p:nvGraphicFramePr>
        <p:xfrm>
          <a:off x="5024272" y="1611456"/>
          <a:ext cx="5256583" cy="31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5" name="Content Placeholder 1"/>
          <p:cNvGraphicFramePr>
            <a:graphicFrameLocks/>
          </p:cNvGraphicFramePr>
          <p:nvPr/>
        </p:nvGraphicFramePr>
        <p:xfrm>
          <a:off x="-609803" y="1600200"/>
          <a:ext cx="5256583" cy="31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4" name="Oval 3"/>
          <p:cNvSpPr/>
          <p:nvPr/>
        </p:nvSpPr>
        <p:spPr>
          <a:xfrm>
            <a:off x="3139574" y="1628756"/>
            <a:ext cx="5760640" cy="5040603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40774" y="5410200"/>
            <a:ext cx="27331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Социокултурни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клъстери от Роли-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/>
              <a:t>ядрена структура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/>
              <a:t>на Ролевия атом</a:t>
            </a:r>
            <a:endParaRPr lang="en-US" sz="2400" dirty="0"/>
          </a:p>
          <a:p>
            <a:pPr algn="r">
              <a:lnSpc>
                <a:spcPct val="90000"/>
              </a:lnSpc>
            </a:pPr>
            <a:endParaRPr lang="en-US" sz="2400" dirty="0"/>
          </a:p>
        </p:txBody>
      </p:sp>
      <p:graphicFrame>
        <p:nvGraphicFramePr>
          <p:cNvPr id="14" name="Content Placeholder 1">
            <a:extLst>
              <a:ext uri="{FF2B5EF4-FFF2-40B4-BE49-F238E27FC236}">
                <a16:creationId xmlns:a16="http://schemas.microsoft.com/office/drawing/2014/main" id="{117474E0-5098-4E3B-994C-48903883E686}"/>
              </a:ext>
            </a:extLst>
          </p:cNvPr>
          <p:cNvGraphicFramePr>
            <a:graphicFrameLocks/>
          </p:cNvGraphicFramePr>
          <p:nvPr/>
        </p:nvGraphicFramePr>
        <p:xfrm>
          <a:off x="7970928" y="1600200"/>
          <a:ext cx="5256583" cy="3140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66CABF7B-A89A-4B14-99B0-81621C38F81A}"/>
              </a:ext>
            </a:extLst>
          </p:cNvPr>
          <p:cNvSpPr/>
          <p:nvPr/>
        </p:nvSpPr>
        <p:spPr>
          <a:xfrm>
            <a:off x="6324738" y="1628756"/>
            <a:ext cx="5760640" cy="5040603"/>
          </a:xfrm>
          <a:prstGeom prst="ellipse">
            <a:avLst/>
          </a:prstGeom>
          <a:noFill/>
          <a:ln w="381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F26F01-1560-4F13-A172-584DB1EF8097}"/>
              </a:ext>
            </a:extLst>
          </p:cNvPr>
          <p:cNvSpPr txBox="1"/>
          <p:nvPr/>
        </p:nvSpPr>
        <p:spPr>
          <a:xfrm>
            <a:off x="2665412" y="1731071"/>
            <a:ext cx="1237775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Атом на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ролята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9B8A43-CEED-42CA-B955-356B3D6B0E2C}"/>
              </a:ext>
            </a:extLst>
          </p:cNvPr>
          <p:cNvSpPr txBox="1"/>
          <p:nvPr/>
        </p:nvSpPr>
        <p:spPr>
          <a:xfrm>
            <a:off x="5180012" y="1542871"/>
            <a:ext cx="2308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000" dirty="0" err="1"/>
              <a:t>Преживелищни</a:t>
            </a:r>
            <a:endParaRPr lang="bg-BG" sz="2000" dirty="0"/>
          </a:p>
          <a:p>
            <a:pPr>
              <a:lnSpc>
                <a:spcPct val="90000"/>
              </a:lnSpc>
            </a:pPr>
            <a:r>
              <a:rPr lang="bg-BG" sz="2000" dirty="0"/>
              <a:t>комплекси, като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bg-BG" sz="2000" dirty="0"/>
              <a:t>ядрени структури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bg-BG" sz="2000" dirty="0"/>
              <a:t>на Атома на ролята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499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13728E-7 4.07407E-6 L 0.06694 0.04004 C 0.08101 0.04907 0.10198 0.05393 0.12399 0.05393 C 0.149 0.05393 0.16905 0.04907 0.18299 0.04004 L 0.25006 4.07407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3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8669E-6 1.48148E-6 L -0.00144 0.284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11" grpId="0">
        <p:bldAsOne/>
      </p:bldGraphic>
      <p:bldGraphic spid="12" grpId="0">
        <p:bldAsOne/>
      </p:bldGraphic>
      <p:bldGraphic spid="15" grpId="0">
        <p:bldAsOne/>
      </p:bldGraphic>
      <p:bldP spid="4" grpId="0" animBg="1"/>
      <p:bldP spid="16" grpId="0"/>
      <p:bldGraphic spid="14" grpId="0">
        <p:bldAsOne/>
      </p:bldGraphic>
      <p:bldP spid="17" grpId="0" animBg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bg-BG" b="1" dirty="0"/>
              <a:t>Спонтанност и креативност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i="1" dirty="0"/>
              <a:t>За практическите измерения на </a:t>
            </a:r>
            <a:r>
              <a:rPr lang="bg-BG" b="1" i="1" dirty="0" err="1"/>
              <a:t>концепта</a:t>
            </a:r>
            <a:r>
              <a:rPr lang="bg-BG" b="1" i="1" dirty="0"/>
              <a:t> „Атом на ролята“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4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bg-BG" b="1" dirty="0"/>
              <a:t>Спонтанност и креативност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922585"/>
            <a:ext cx="9144000" cy="4953000"/>
          </a:xfrm>
        </p:spPr>
        <p:txBody>
          <a:bodyPr>
            <a:normAutofit/>
          </a:bodyPr>
          <a:lstStyle/>
          <a:p>
            <a:r>
              <a:rPr lang="ru-RU" sz="2000" i="1" dirty="0"/>
              <a:t>«</a:t>
            </a:r>
            <a:r>
              <a:rPr lang="ru-RU" sz="2000" b="1" i="1" dirty="0" err="1"/>
              <a:t>Спонтанността</a:t>
            </a:r>
            <a:r>
              <a:rPr lang="ru-RU" sz="2000" i="1" dirty="0"/>
              <a:t> действа в </a:t>
            </a:r>
            <a:r>
              <a:rPr lang="ru-RU" sz="2000" i="1" dirty="0" err="1"/>
              <a:t>настоящето</a:t>
            </a:r>
            <a:r>
              <a:rPr lang="ru-RU" sz="2000" i="1" dirty="0"/>
              <a:t>, </a:t>
            </a:r>
            <a:r>
              <a:rPr lang="ru-RU" sz="2000" i="1" dirty="0" err="1"/>
              <a:t>сега</a:t>
            </a:r>
            <a:r>
              <a:rPr lang="ru-RU" sz="2000" i="1" dirty="0"/>
              <a:t> и тук; </a:t>
            </a:r>
            <a:r>
              <a:rPr lang="ru-RU" sz="2000" i="1" dirty="0" err="1"/>
              <a:t>тя</a:t>
            </a:r>
            <a:r>
              <a:rPr lang="ru-RU" sz="2000" i="1" dirty="0"/>
              <a:t> </a:t>
            </a:r>
            <a:r>
              <a:rPr lang="ru-RU" sz="2000" i="1" dirty="0" err="1"/>
              <a:t>задвижва</a:t>
            </a:r>
            <a:r>
              <a:rPr lang="ru-RU" sz="2000" i="1" dirty="0"/>
              <a:t> индивида </a:t>
            </a:r>
            <a:r>
              <a:rPr lang="ru-RU" sz="2000" i="1" dirty="0" err="1"/>
              <a:t>към</a:t>
            </a:r>
            <a:r>
              <a:rPr lang="ru-RU" sz="2000" i="1" dirty="0"/>
              <a:t> адекватен отговор на нова ситуация или </a:t>
            </a:r>
            <a:r>
              <a:rPr lang="ru-RU" sz="2000" i="1" dirty="0" err="1"/>
              <a:t>към</a:t>
            </a:r>
            <a:r>
              <a:rPr lang="ru-RU" sz="2000" i="1" dirty="0"/>
              <a:t> нов отговор на стара ситуация. </a:t>
            </a:r>
            <a:r>
              <a:rPr lang="ru-RU" sz="2000" i="1" dirty="0" err="1"/>
              <a:t>Тя</a:t>
            </a:r>
            <a:r>
              <a:rPr lang="ru-RU" sz="2000" i="1" dirty="0"/>
              <a:t> е стратегически </a:t>
            </a:r>
            <a:r>
              <a:rPr lang="ru-RU" sz="2000" i="1" dirty="0" err="1"/>
              <a:t>свързана</a:t>
            </a:r>
            <a:r>
              <a:rPr lang="ru-RU" sz="2000" i="1" dirty="0"/>
              <a:t> в две </a:t>
            </a:r>
            <a:r>
              <a:rPr lang="ru-RU" sz="2000" i="1" dirty="0" err="1"/>
              <a:t>противоположни</a:t>
            </a:r>
            <a:r>
              <a:rPr lang="ru-RU" sz="2000" i="1" dirty="0"/>
              <a:t> </a:t>
            </a:r>
            <a:r>
              <a:rPr lang="ru-RU" sz="2000" i="1" dirty="0" err="1"/>
              <a:t>посоки</a:t>
            </a:r>
            <a:r>
              <a:rPr lang="ru-RU" sz="2000" i="1" dirty="0"/>
              <a:t>, </a:t>
            </a:r>
            <a:r>
              <a:rPr lang="ru-RU" sz="2000" i="1" dirty="0" err="1"/>
              <a:t>към</a:t>
            </a:r>
            <a:r>
              <a:rPr lang="ru-RU" sz="2000" i="1" dirty="0"/>
              <a:t> автоматизма и </a:t>
            </a:r>
            <a:r>
              <a:rPr lang="ru-RU" sz="2000" i="1" dirty="0" err="1"/>
              <a:t>рефлексността</a:t>
            </a:r>
            <a:r>
              <a:rPr lang="ru-RU" sz="2000" i="1" dirty="0"/>
              <a:t>, </a:t>
            </a:r>
            <a:r>
              <a:rPr lang="ru-RU" sz="2000" i="1" dirty="0" err="1"/>
              <a:t>както</a:t>
            </a:r>
            <a:r>
              <a:rPr lang="ru-RU" sz="2000" i="1" dirty="0"/>
              <a:t> и </a:t>
            </a:r>
            <a:r>
              <a:rPr lang="ru-RU" sz="2000" i="1" dirty="0" err="1"/>
              <a:t>към</a:t>
            </a:r>
            <a:r>
              <a:rPr lang="ru-RU" sz="2000" i="1" dirty="0"/>
              <a:t> </a:t>
            </a:r>
            <a:r>
              <a:rPr lang="ru-RU" sz="2000" i="1" dirty="0" err="1"/>
              <a:t>продуктивността</a:t>
            </a:r>
            <a:r>
              <a:rPr lang="ru-RU" sz="2000" i="1" dirty="0"/>
              <a:t> и </a:t>
            </a:r>
            <a:r>
              <a:rPr lang="ru-RU" sz="2000" i="1" dirty="0" err="1"/>
              <a:t>креативността</a:t>
            </a:r>
            <a:r>
              <a:rPr lang="ru-RU" sz="2000" i="1" dirty="0"/>
              <a:t>… Макар и </a:t>
            </a:r>
            <a:r>
              <a:rPr lang="ru-RU" sz="2000" i="1" dirty="0" err="1"/>
              <a:t>най-универсалната</a:t>
            </a:r>
            <a:r>
              <a:rPr lang="ru-RU" sz="2000" i="1" dirty="0"/>
              <a:t> и </a:t>
            </a:r>
            <a:r>
              <a:rPr lang="ru-RU" sz="2000" i="1" dirty="0" err="1"/>
              <a:t>еволюционно</a:t>
            </a:r>
            <a:r>
              <a:rPr lang="ru-RU" sz="2000" i="1" dirty="0"/>
              <a:t> </a:t>
            </a:r>
            <a:r>
              <a:rPr lang="ru-RU" sz="2000" i="1" dirty="0" err="1"/>
              <a:t>най-старата</a:t>
            </a:r>
            <a:r>
              <a:rPr lang="ru-RU" sz="2000" i="1" dirty="0"/>
              <a:t>, </a:t>
            </a:r>
            <a:r>
              <a:rPr lang="ru-RU" sz="2000" i="1" dirty="0" err="1"/>
              <a:t>тя</a:t>
            </a:r>
            <a:r>
              <a:rPr lang="ru-RU" sz="2000" i="1" dirty="0"/>
              <a:t> е сред </a:t>
            </a:r>
            <a:r>
              <a:rPr lang="ru-RU" sz="2000" i="1" dirty="0" err="1"/>
              <a:t>най</a:t>
            </a:r>
            <a:r>
              <a:rPr lang="ru-RU" sz="2000" i="1" dirty="0"/>
              <a:t>-слабо </a:t>
            </a:r>
            <a:r>
              <a:rPr lang="ru-RU" sz="2000" i="1" dirty="0" err="1"/>
              <a:t>развитите</a:t>
            </a:r>
            <a:r>
              <a:rPr lang="ru-RU" sz="2000" i="1" dirty="0"/>
              <a:t> </a:t>
            </a:r>
            <a:r>
              <a:rPr lang="ru-RU" sz="2000" i="1" dirty="0" err="1"/>
              <a:t>фактори</a:t>
            </a:r>
            <a:r>
              <a:rPr lang="ru-RU" sz="2000" i="1" dirty="0"/>
              <a:t>, </a:t>
            </a:r>
            <a:r>
              <a:rPr lang="ru-RU" sz="2000" i="1" dirty="0" err="1"/>
              <a:t>действащи</a:t>
            </a:r>
            <a:r>
              <a:rPr lang="ru-RU" sz="2000" i="1" dirty="0"/>
              <a:t> в света на </a:t>
            </a:r>
            <a:r>
              <a:rPr lang="ru-RU" sz="2000" i="1" dirty="0" err="1"/>
              <a:t>Човека</a:t>
            </a:r>
            <a:r>
              <a:rPr lang="ru-RU" sz="2000" i="1" dirty="0"/>
              <a:t>; </a:t>
            </a:r>
            <a:r>
              <a:rPr lang="ru-RU" sz="2000" i="1" dirty="0" err="1"/>
              <a:t>най-често</a:t>
            </a:r>
            <a:r>
              <a:rPr lang="ru-RU" sz="2000" i="1" dirty="0"/>
              <a:t> се </a:t>
            </a:r>
            <a:r>
              <a:rPr lang="ru-RU" sz="2000" i="1" dirty="0" err="1"/>
              <a:t>обезкуражава</a:t>
            </a:r>
            <a:r>
              <a:rPr lang="ru-RU" sz="2000" i="1" dirty="0"/>
              <a:t> и </a:t>
            </a:r>
            <a:r>
              <a:rPr lang="ru-RU" sz="2000" i="1" dirty="0" err="1"/>
              <a:t>сдържа</a:t>
            </a:r>
            <a:r>
              <a:rPr lang="ru-RU" sz="2000" i="1" dirty="0"/>
              <a:t> от </a:t>
            </a:r>
            <a:r>
              <a:rPr lang="ru-RU" sz="2000" i="1" dirty="0" err="1"/>
              <a:t>културни</a:t>
            </a:r>
            <a:r>
              <a:rPr lang="en-US" sz="2000" i="1" dirty="0"/>
              <a:t> </a:t>
            </a:r>
            <a:r>
              <a:rPr lang="bg-BG" sz="2000" i="1" dirty="0"/>
              <a:t>инстанции</a:t>
            </a:r>
            <a:r>
              <a:rPr lang="ru-RU" sz="2000" i="1" dirty="0"/>
              <a:t>.» (р. 42)</a:t>
            </a:r>
            <a:endParaRPr lang="bg-BG" sz="2000" i="1" dirty="0"/>
          </a:p>
          <a:p>
            <a:r>
              <a:rPr lang="ru-RU" sz="2000" i="1" dirty="0"/>
              <a:t>«Но </a:t>
            </a:r>
            <a:r>
              <a:rPr lang="ru-RU" sz="2000" i="1" dirty="0" err="1"/>
              <a:t>какво</a:t>
            </a:r>
            <a:r>
              <a:rPr lang="ru-RU" sz="2000" i="1" dirty="0"/>
              <a:t> е </a:t>
            </a:r>
            <a:r>
              <a:rPr lang="ru-RU" sz="2000" i="1" dirty="0" err="1"/>
              <a:t>спонтанността</a:t>
            </a:r>
            <a:r>
              <a:rPr lang="ru-RU" sz="2000" i="1" dirty="0"/>
              <a:t>? Вид </a:t>
            </a:r>
            <a:r>
              <a:rPr lang="ru-RU" sz="2000" i="1" dirty="0" err="1"/>
              <a:t>енергия</a:t>
            </a:r>
            <a:r>
              <a:rPr lang="ru-RU" sz="2000" i="1" dirty="0"/>
              <a:t>? Ако </a:t>
            </a:r>
            <a:r>
              <a:rPr lang="ru-RU" sz="2000" i="1" dirty="0" err="1"/>
              <a:t>това</a:t>
            </a:r>
            <a:r>
              <a:rPr lang="ru-RU" sz="2000" i="1" dirty="0"/>
              <a:t> е </a:t>
            </a:r>
            <a:r>
              <a:rPr lang="ru-RU" sz="2000" i="1" dirty="0" err="1"/>
              <a:t>енергия</a:t>
            </a:r>
            <a:r>
              <a:rPr lang="ru-RU" sz="2000" i="1" dirty="0"/>
              <a:t>, </a:t>
            </a:r>
            <a:r>
              <a:rPr lang="ru-RU" sz="2000" i="1" dirty="0" err="1"/>
              <a:t>тя</a:t>
            </a:r>
            <a:r>
              <a:rPr lang="ru-RU" sz="2000" i="1" dirty="0"/>
              <a:t> е </a:t>
            </a:r>
            <a:r>
              <a:rPr lang="ru-RU" sz="2000" i="1" dirty="0" err="1"/>
              <a:t>неконсервируема</a:t>
            </a:r>
            <a:r>
              <a:rPr lang="ru-RU" sz="2000" i="1" dirty="0"/>
              <a:t>, </a:t>
            </a:r>
            <a:r>
              <a:rPr lang="ru-RU" sz="2000" i="1" dirty="0" err="1"/>
              <a:t>ако</a:t>
            </a:r>
            <a:r>
              <a:rPr lang="ru-RU" sz="2000" i="1" dirty="0"/>
              <a:t> </a:t>
            </a:r>
            <a:r>
              <a:rPr lang="ru-RU" sz="2000" i="1" dirty="0" err="1"/>
              <a:t>искаме</a:t>
            </a:r>
            <a:r>
              <a:rPr lang="ru-RU" sz="2000" i="1" dirty="0"/>
              <a:t> </a:t>
            </a:r>
            <a:r>
              <a:rPr lang="ru-RU" sz="2000" i="1" dirty="0" err="1"/>
              <a:t>разбирането</a:t>
            </a:r>
            <a:r>
              <a:rPr lang="ru-RU" sz="2000" i="1" dirty="0"/>
              <a:t> ни за </a:t>
            </a:r>
            <a:r>
              <a:rPr lang="ru-RU" sz="2000" i="1" dirty="0" err="1"/>
              <a:t>спонтанността</a:t>
            </a:r>
            <a:r>
              <a:rPr lang="ru-RU" sz="2000" i="1" dirty="0"/>
              <a:t> да </a:t>
            </a:r>
            <a:r>
              <a:rPr lang="ru-RU" sz="2000" i="1" dirty="0" err="1"/>
              <a:t>бъде</a:t>
            </a:r>
            <a:r>
              <a:rPr lang="ru-RU" sz="2000" i="1" dirty="0"/>
              <a:t> консистентно ... </a:t>
            </a:r>
            <a:r>
              <a:rPr lang="ru-RU" sz="2000" i="1" dirty="0" err="1"/>
              <a:t>Има</a:t>
            </a:r>
            <a:r>
              <a:rPr lang="ru-RU" sz="2000" i="1" dirty="0"/>
              <a:t> </a:t>
            </a:r>
            <a:r>
              <a:rPr lang="ru-RU" sz="2000" i="1" dirty="0" err="1"/>
              <a:t>енергия</a:t>
            </a:r>
            <a:r>
              <a:rPr lang="ru-RU" sz="2000" i="1" dirty="0"/>
              <a:t>, </a:t>
            </a:r>
            <a:r>
              <a:rPr lang="ru-RU" sz="2000" i="1" dirty="0" err="1"/>
              <a:t>която</a:t>
            </a:r>
            <a:r>
              <a:rPr lang="ru-RU" sz="2000" i="1" dirty="0"/>
              <a:t> </a:t>
            </a:r>
            <a:r>
              <a:rPr lang="ru-RU" sz="2000" i="1" dirty="0" err="1"/>
              <a:t>може</a:t>
            </a:r>
            <a:r>
              <a:rPr lang="ru-RU" sz="2000" i="1" dirty="0"/>
              <a:t> да </a:t>
            </a:r>
            <a:r>
              <a:rPr lang="ru-RU" sz="2000" i="1" dirty="0" err="1"/>
              <a:t>бъде</a:t>
            </a:r>
            <a:r>
              <a:rPr lang="ru-RU" sz="2000" i="1" dirty="0"/>
              <a:t> </a:t>
            </a:r>
            <a:r>
              <a:rPr lang="ru-RU" sz="2000" i="1" dirty="0" err="1"/>
              <a:t>запазена</a:t>
            </a:r>
            <a:r>
              <a:rPr lang="ru-RU" sz="2000" i="1" dirty="0"/>
              <a:t> под формата на "</a:t>
            </a:r>
            <a:r>
              <a:rPr lang="ru-RU" sz="2000" i="1" dirty="0" err="1"/>
              <a:t>културни</a:t>
            </a:r>
            <a:r>
              <a:rPr lang="ru-RU" sz="2000" i="1" dirty="0"/>
              <a:t>" </a:t>
            </a:r>
            <a:r>
              <a:rPr lang="ru-RU" sz="2000" i="1" dirty="0" err="1"/>
              <a:t>консерви</a:t>
            </a:r>
            <a:r>
              <a:rPr lang="ru-RU" sz="2000" i="1" dirty="0"/>
              <a:t>, </a:t>
            </a:r>
            <a:r>
              <a:rPr lang="ru-RU" sz="2000" i="1" dirty="0" err="1"/>
              <a:t>които</a:t>
            </a:r>
            <a:r>
              <a:rPr lang="ru-RU" sz="2000" i="1" dirty="0"/>
              <a:t> </a:t>
            </a:r>
            <a:r>
              <a:rPr lang="ru-RU" sz="2000" i="1" dirty="0" err="1"/>
              <a:t>могат</a:t>
            </a:r>
            <a:r>
              <a:rPr lang="ru-RU" sz="2000" i="1" dirty="0"/>
              <a:t> да </a:t>
            </a:r>
            <a:r>
              <a:rPr lang="ru-RU" sz="2000" i="1" dirty="0" err="1"/>
              <a:t>бъдат</a:t>
            </a:r>
            <a:r>
              <a:rPr lang="ru-RU" sz="2000" i="1" dirty="0"/>
              <a:t> </a:t>
            </a:r>
            <a:r>
              <a:rPr lang="ru-RU" sz="2000" i="1" dirty="0" err="1"/>
              <a:t>съхранени</a:t>
            </a:r>
            <a:r>
              <a:rPr lang="ru-RU" sz="2000" i="1" dirty="0"/>
              <a:t> и </a:t>
            </a:r>
            <a:r>
              <a:rPr lang="ru-RU" sz="2000" i="1" dirty="0" err="1"/>
              <a:t>които</a:t>
            </a:r>
            <a:r>
              <a:rPr lang="ru-RU" sz="2000" i="1" dirty="0"/>
              <a:t> </a:t>
            </a:r>
            <a:r>
              <a:rPr lang="ru-RU" sz="2000" i="1" dirty="0" err="1"/>
              <a:t>могат</a:t>
            </a:r>
            <a:r>
              <a:rPr lang="ru-RU" sz="2000" i="1" dirty="0"/>
              <a:t> да </a:t>
            </a:r>
            <a:r>
              <a:rPr lang="ru-RU" sz="2000" i="1" dirty="0" err="1"/>
              <a:t>бъдат</a:t>
            </a:r>
            <a:r>
              <a:rPr lang="ru-RU" sz="2000" i="1" dirty="0"/>
              <a:t> </a:t>
            </a:r>
            <a:r>
              <a:rPr lang="ru-RU" sz="2000" i="1" dirty="0" err="1"/>
              <a:t>изразходвани</a:t>
            </a:r>
            <a:r>
              <a:rPr lang="ru-RU" sz="2000" i="1" dirty="0"/>
              <a:t> по желание на избрани части и в </a:t>
            </a:r>
            <a:r>
              <a:rPr lang="ru-RU" sz="2000" i="1" dirty="0" err="1"/>
              <a:t>различни</a:t>
            </a:r>
            <a:r>
              <a:rPr lang="ru-RU" sz="2000" i="1" dirty="0"/>
              <a:t> </a:t>
            </a:r>
            <a:r>
              <a:rPr lang="ru-RU" sz="2000" i="1" dirty="0" err="1"/>
              <a:t>моменти</a:t>
            </a:r>
            <a:r>
              <a:rPr lang="ru-RU" sz="2000" i="1" dirty="0"/>
              <a:t> от </a:t>
            </a:r>
            <a:r>
              <a:rPr lang="ru-RU" sz="2000" i="1" dirty="0" err="1"/>
              <a:t>времето</a:t>
            </a:r>
            <a:r>
              <a:rPr lang="ru-RU" sz="2000" i="1" dirty="0"/>
              <a:t>.»</a:t>
            </a:r>
            <a:r>
              <a:rPr lang="en-US" sz="2000" i="1" dirty="0"/>
              <a:t> (p. 47)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03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Спонтанност и креативност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953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i="1" dirty="0"/>
              <a:t>«</a:t>
            </a:r>
            <a:r>
              <a:rPr lang="ru-RU" sz="2000" b="1" i="1" dirty="0" err="1"/>
              <a:t>Спонтанността</a:t>
            </a:r>
            <a:r>
              <a:rPr lang="ru-RU" sz="2000" i="1" dirty="0"/>
              <a:t> и </a:t>
            </a:r>
            <a:r>
              <a:rPr lang="ru-RU" sz="2000" b="1" i="1" dirty="0" err="1"/>
              <a:t>креативността</a:t>
            </a:r>
            <a:r>
              <a:rPr lang="ru-RU" sz="2000" i="1" dirty="0"/>
              <a:t> не </a:t>
            </a:r>
            <a:r>
              <a:rPr lang="ru-RU" sz="2000" i="1" dirty="0" err="1"/>
              <a:t>са</a:t>
            </a:r>
            <a:r>
              <a:rPr lang="ru-RU" sz="2000" i="1" dirty="0"/>
              <a:t> </a:t>
            </a:r>
            <a:r>
              <a:rPr lang="ru-RU" sz="2000" i="1" dirty="0" err="1"/>
              <a:t>идентични</a:t>
            </a:r>
            <a:r>
              <a:rPr lang="ru-RU" sz="2000" i="1" dirty="0"/>
              <a:t> или </a:t>
            </a:r>
            <a:r>
              <a:rPr lang="ru-RU" sz="2000" i="1" dirty="0" err="1"/>
              <a:t>подобни</a:t>
            </a:r>
            <a:r>
              <a:rPr lang="ru-RU" sz="2000" i="1" dirty="0"/>
              <a:t> </a:t>
            </a:r>
            <a:r>
              <a:rPr lang="ru-RU" sz="2000" i="1" dirty="0" err="1"/>
              <a:t>процеси</a:t>
            </a:r>
            <a:r>
              <a:rPr lang="ru-RU" sz="2000" i="1" dirty="0"/>
              <a:t>. Те </a:t>
            </a:r>
            <a:r>
              <a:rPr lang="ru-RU" sz="2000" i="1" dirty="0" err="1"/>
              <a:t>са</a:t>
            </a:r>
            <a:r>
              <a:rPr lang="ru-RU" sz="2000" i="1" dirty="0"/>
              <a:t> </a:t>
            </a:r>
            <a:r>
              <a:rPr lang="ru-RU" sz="2000" i="1" dirty="0" err="1"/>
              <a:t>различни</a:t>
            </a:r>
            <a:r>
              <a:rPr lang="ru-RU" sz="2000" i="1" dirty="0"/>
              <a:t> категории, </a:t>
            </a:r>
            <a:r>
              <a:rPr lang="ru-RU" sz="2000" i="1" dirty="0" err="1"/>
              <a:t>макар</a:t>
            </a:r>
            <a:r>
              <a:rPr lang="ru-RU" sz="2000" i="1" dirty="0"/>
              <a:t> и стратегически </a:t>
            </a:r>
            <a:r>
              <a:rPr lang="ru-RU" sz="2000" i="1" dirty="0" err="1"/>
              <a:t>свързани</a:t>
            </a:r>
            <a:r>
              <a:rPr lang="ru-RU" sz="2000" i="1" dirty="0"/>
              <a:t>. В случая с  </a:t>
            </a:r>
            <a:r>
              <a:rPr lang="ru-RU" sz="2000" i="1" dirty="0" err="1"/>
              <a:t>Човека</a:t>
            </a:r>
            <a:r>
              <a:rPr lang="ru-RU" sz="2000" i="1" dirty="0"/>
              <a:t>, </a:t>
            </a:r>
            <a:r>
              <a:rPr lang="ru-RU" sz="2000" i="1" dirty="0" err="1"/>
              <a:t>негов</a:t>
            </a:r>
            <a:r>
              <a:rPr lang="bg-BG" sz="2000" i="1" dirty="0"/>
              <a:t>ата спонтанност</a:t>
            </a:r>
            <a:r>
              <a:rPr lang="ru-RU" sz="2000" i="1" dirty="0"/>
              <a:t> </a:t>
            </a:r>
            <a:r>
              <a:rPr lang="en-US" sz="2000" i="1" dirty="0"/>
              <a:t>S</a:t>
            </a:r>
            <a:r>
              <a:rPr lang="ru-RU" sz="2000" i="1" dirty="0"/>
              <a:t> </a:t>
            </a:r>
            <a:r>
              <a:rPr lang="ru-RU" sz="2000" i="1" dirty="0" err="1"/>
              <a:t>може</a:t>
            </a:r>
            <a:r>
              <a:rPr lang="ru-RU" sz="2000" i="1" dirty="0"/>
              <a:t> да е </a:t>
            </a:r>
            <a:r>
              <a:rPr lang="ru-RU" sz="2000" i="1" dirty="0" err="1"/>
              <a:t>диаметрално</a:t>
            </a:r>
            <a:r>
              <a:rPr lang="ru-RU" sz="2000" i="1" dirty="0"/>
              <a:t> противоположен на </a:t>
            </a:r>
            <a:r>
              <a:rPr lang="ru-RU" sz="2000" i="1" dirty="0" err="1"/>
              <a:t>неговата</a:t>
            </a:r>
            <a:r>
              <a:rPr lang="ru-RU" sz="2000" i="1" dirty="0"/>
              <a:t> </a:t>
            </a:r>
            <a:r>
              <a:rPr lang="ru-RU" sz="2000" i="1" dirty="0" err="1"/>
              <a:t>креативност</a:t>
            </a:r>
            <a:r>
              <a:rPr lang="ru-RU" sz="2000" i="1" dirty="0"/>
              <a:t> </a:t>
            </a:r>
            <a:r>
              <a:rPr lang="en-US" sz="2000" i="1" dirty="0"/>
              <a:t>C</a:t>
            </a:r>
            <a:r>
              <a:rPr lang="ru-RU" sz="2000" i="1" dirty="0"/>
              <a:t>; </a:t>
            </a:r>
            <a:r>
              <a:rPr lang="ru-RU" sz="2000" i="1" dirty="0" err="1"/>
              <a:t>индивидът</a:t>
            </a:r>
            <a:r>
              <a:rPr lang="ru-RU" sz="2000" i="1" dirty="0"/>
              <a:t> </a:t>
            </a:r>
            <a:r>
              <a:rPr lang="ru-RU" sz="2000" i="1" dirty="0" err="1"/>
              <a:t>може</a:t>
            </a:r>
            <a:r>
              <a:rPr lang="ru-RU" sz="2000" i="1" dirty="0"/>
              <a:t> да </a:t>
            </a:r>
            <a:r>
              <a:rPr lang="ru-RU" sz="2000" i="1" dirty="0" err="1"/>
              <a:t>има</a:t>
            </a:r>
            <a:r>
              <a:rPr lang="ru-RU" sz="2000" i="1" dirty="0"/>
              <a:t> </a:t>
            </a:r>
            <a:r>
              <a:rPr lang="ru-RU" sz="2000" i="1" dirty="0" err="1"/>
              <a:t>висока</a:t>
            </a:r>
            <a:r>
              <a:rPr lang="ru-RU" sz="2000" i="1" dirty="0"/>
              <a:t> степен на </a:t>
            </a:r>
            <a:r>
              <a:rPr lang="ru-RU" sz="2000" i="1" dirty="0" err="1"/>
              <a:t>спонтанност</a:t>
            </a:r>
            <a:r>
              <a:rPr lang="ru-RU" sz="2000" i="1" dirty="0"/>
              <a:t>, но да </a:t>
            </a:r>
            <a:r>
              <a:rPr lang="ru-RU" sz="2000" i="1" dirty="0" err="1"/>
              <a:t>бъде</a:t>
            </a:r>
            <a:r>
              <a:rPr lang="ru-RU" sz="2000" i="1" dirty="0"/>
              <a:t> </a:t>
            </a:r>
            <a:r>
              <a:rPr lang="ru-RU" sz="2000" i="1" dirty="0" err="1"/>
              <a:t>изцяло</a:t>
            </a:r>
            <a:r>
              <a:rPr lang="ru-RU" sz="2000" i="1" dirty="0"/>
              <a:t> </a:t>
            </a:r>
            <a:r>
              <a:rPr lang="ru-RU" sz="2000" i="1" dirty="0" err="1"/>
              <a:t>некреативен</a:t>
            </a:r>
            <a:r>
              <a:rPr lang="ru-RU" sz="2000" i="1" dirty="0"/>
              <a:t>, спонтанен идиот. Друг индивид </a:t>
            </a:r>
            <a:r>
              <a:rPr lang="ru-RU" sz="2000" i="1" dirty="0" err="1"/>
              <a:t>може</a:t>
            </a:r>
            <a:r>
              <a:rPr lang="ru-RU" sz="2000" i="1" dirty="0"/>
              <a:t> да </a:t>
            </a:r>
            <a:r>
              <a:rPr lang="ru-RU" sz="2000" i="1" dirty="0" err="1"/>
              <a:t>има</a:t>
            </a:r>
            <a:r>
              <a:rPr lang="ru-RU" sz="2000" i="1" dirty="0"/>
              <a:t> </a:t>
            </a:r>
            <a:r>
              <a:rPr lang="ru-RU" sz="2000" i="1" dirty="0" err="1"/>
              <a:t>висока</a:t>
            </a:r>
            <a:r>
              <a:rPr lang="ru-RU" sz="2000" i="1" dirty="0"/>
              <a:t> степен на </a:t>
            </a:r>
            <a:r>
              <a:rPr lang="ru-RU" sz="2000" i="1" dirty="0" err="1"/>
              <a:t>креативност</a:t>
            </a:r>
            <a:r>
              <a:rPr lang="ru-RU" sz="2000" i="1" dirty="0"/>
              <a:t>, но да </a:t>
            </a:r>
            <a:r>
              <a:rPr lang="ru-RU" sz="2000" i="1" dirty="0" err="1"/>
              <a:t>бъде</a:t>
            </a:r>
            <a:r>
              <a:rPr lang="ru-RU" sz="2000" i="1" dirty="0"/>
              <a:t> </a:t>
            </a:r>
            <a:r>
              <a:rPr lang="ru-RU" sz="2000" i="1" dirty="0" err="1"/>
              <a:t>изцяло</a:t>
            </a:r>
            <a:r>
              <a:rPr lang="ru-RU" sz="2000" i="1" dirty="0"/>
              <a:t> без </a:t>
            </a:r>
            <a:r>
              <a:rPr lang="ru-RU" sz="2000" i="1" dirty="0" err="1"/>
              <a:t>спонтанност</a:t>
            </a:r>
            <a:r>
              <a:rPr lang="ru-RU" sz="2000" i="1" dirty="0"/>
              <a:t>, творец „без </a:t>
            </a:r>
            <a:r>
              <a:rPr lang="ru-RU" sz="2000" i="1" dirty="0" err="1"/>
              <a:t>оръжие</a:t>
            </a:r>
            <a:r>
              <a:rPr lang="ru-RU" sz="2000" i="1" dirty="0"/>
              <a:t>“. Бог е </a:t>
            </a:r>
            <a:r>
              <a:rPr lang="ru-RU" sz="2000" i="1" dirty="0" err="1"/>
              <a:t>изключителен</a:t>
            </a:r>
            <a:r>
              <a:rPr lang="ru-RU" sz="2000" i="1" dirty="0"/>
              <a:t> случай, </a:t>
            </a:r>
            <a:r>
              <a:rPr lang="ru-RU" sz="2000" i="1" dirty="0" err="1"/>
              <a:t>защото</a:t>
            </a:r>
            <a:r>
              <a:rPr lang="ru-RU" sz="2000" i="1" dirty="0"/>
              <a:t> в Бога </a:t>
            </a:r>
            <a:r>
              <a:rPr lang="ru-RU" sz="2000" i="1" dirty="0" err="1"/>
              <a:t>цялата</a:t>
            </a:r>
            <a:r>
              <a:rPr lang="ru-RU" sz="2000" i="1" dirty="0"/>
              <a:t> </a:t>
            </a:r>
            <a:r>
              <a:rPr lang="ru-RU" sz="2000" i="1" dirty="0" err="1"/>
              <a:t>спонтанност</a:t>
            </a:r>
            <a:r>
              <a:rPr lang="ru-RU" sz="2000" i="1" dirty="0"/>
              <a:t> се е </a:t>
            </a:r>
            <a:r>
              <a:rPr lang="ru-RU" sz="2000" i="1" dirty="0" err="1"/>
              <a:t>превърнала</a:t>
            </a:r>
            <a:r>
              <a:rPr lang="ru-RU" sz="2000" i="1" dirty="0"/>
              <a:t> в творчество. Той е случай, в </a:t>
            </a:r>
            <a:r>
              <a:rPr lang="ru-RU" sz="2000" i="1" dirty="0" err="1"/>
              <a:t>който</a:t>
            </a:r>
            <a:r>
              <a:rPr lang="ru-RU" sz="2000" i="1" dirty="0"/>
              <a:t> </a:t>
            </a:r>
            <a:r>
              <a:rPr lang="ru-RU" sz="2000" i="1" dirty="0" err="1"/>
              <a:t>спонтанността</a:t>
            </a:r>
            <a:r>
              <a:rPr lang="ru-RU" sz="2000" i="1" dirty="0"/>
              <a:t> и </a:t>
            </a:r>
            <a:r>
              <a:rPr lang="ru-RU" sz="2000" i="1" dirty="0" err="1"/>
              <a:t>креативността</a:t>
            </a:r>
            <a:r>
              <a:rPr lang="ru-RU" sz="2000" i="1" dirty="0"/>
              <a:t> </a:t>
            </a:r>
            <a:r>
              <a:rPr lang="ru-RU" sz="2000" i="1" dirty="0" err="1"/>
              <a:t>са</a:t>
            </a:r>
            <a:r>
              <a:rPr lang="ru-RU" sz="2000" i="1" dirty="0"/>
              <a:t> </a:t>
            </a:r>
            <a:r>
              <a:rPr lang="ru-RU" sz="2000" i="1" dirty="0" err="1"/>
              <a:t>идентични</a:t>
            </a:r>
            <a:r>
              <a:rPr lang="ru-RU" sz="2000" i="1" dirty="0"/>
              <a:t>. </a:t>
            </a:r>
            <a:r>
              <a:rPr lang="ru-RU" sz="2000" i="1" dirty="0" err="1"/>
              <a:t>Поне</a:t>
            </a:r>
            <a:r>
              <a:rPr lang="ru-RU" sz="2000" i="1" dirty="0"/>
              <a:t> в света на </a:t>
            </a:r>
            <a:r>
              <a:rPr lang="ru-RU" sz="2000" i="1" dirty="0" err="1"/>
              <a:t>нашия</a:t>
            </a:r>
            <a:r>
              <a:rPr lang="ru-RU" sz="2000" i="1" dirty="0"/>
              <a:t> опит </a:t>
            </a:r>
            <a:r>
              <a:rPr lang="ru-RU" sz="2000" i="1" dirty="0" err="1"/>
              <a:t>може</a:t>
            </a:r>
            <a:r>
              <a:rPr lang="ru-RU" sz="2000" i="1" dirty="0"/>
              <a:t> </a:t>
            </a:r>
            <a:r>
              <a:rPr lang="ru-RU" sz="2000" i="1" dirty="0" err="1"/>
              <a:t>никога</a:t>
            </a:r>
            <a:r>
              <a:rPr lang="ru-RU" sz="2000" i="1" dirty="0"/>
              <a:t> да не </a:t>
            </a:r>
            <a:r>
              <a:rPr lang="ru-RU" sz="2000" i="1" dirty="0" err="1"/>
              <a:t>срещнем</a:t>
            </a:r>
            <a:r>
              <a:rPr lang="ru-RU" sz="2000" i="1" dirty="0"/>
              <a:t> чиста </a:t>
            </a:r>
            <a:r>
              <a:rPr lang="ru-RU" sz="2000" i="1" dirty="0" err="1"/>
              <a:t>спонтанност</a:t>
            </a:r>
            <a:r>
              <a:rPr lang="ru-RU" sz="2000" i="1" dirty="0"/>
              <a:t> или чисти </a:t>
            </a:r>
            <a:r>
              <a:rPr lang="ru-RU" sz="2000" i="1" dirty="0" err="1"/>
              <a:t>културни</a:t>
            </a:r>
            <a:r>
              <a:rPr lang="ru-RU" sz="2000" i="1" dirty="0"/>
              <a:t> </a:t>
            </a:r>
            <a:r>
              <a:rPr lang="ru-RU" sz="2000" i="1" dirty="0" err="1"/>
              <a:t>консерви</a:t>
            </a:r>
            <a:r>
              <a:rPr lang="ru-RU" sz="2000" i="1" dirty="0"/>
              <a:t>, те </a:t>
            </a:r>
            <a:r>
              <a:rPr lang="ru-RU" sz="2000" i="1" dirty="0" err="1"/>
              <a:t>са</a:t>
            </a:r>
            <a:r>
              <a:rPr lang="ru-RU" sz="2000" i="1" dirty="0"/>
              <a:t> функция </a:t>
            </a:r>
            <a:r>
              <a:rPr lang="ru-RU" sz="2000" i="1" dirty="0" err="1"/>
              <a:t>едни</a:t>
            </a:r>
            <a:r>
              <a:rPr lang="ru-RU" sz="2000" i="1" dirty="0"/>
              <a:t> на </a:t>
            </a:r>
            <a:r>
              <a:rPr lang="ru-RU" sz="2000" i="1" dirty="0" err="1"/>
              <a:t>други</a:t>
            </a:r>
            <a:r>
              <a:rPr lang="ru-RU" sz="2000" i="1" dirty="0"/>
              <a:t>. </a:t>
            </a:r>
            <a:r>
              <a:rPr lang="ru-RU" sz="2000" i="1" dirty="0" err="1"/>
              <a:t>Вселената</a:t>
            </a:r>
            <a:r>
              <a:rPr lang="ru-RU" sz="2000" i="1" dirty="0"/>
              <a:t> е </a:t>
            </a:r>
            <a:r>
              <a:rPr lang="ru-RU" sz="2000" i="1" dirty="0" err="1"/>
              <a:t>безкрайно</a:t>
            </a:r>
            <a:r>
              <a:rPr lang="ru-RU" sz="2000" i="1" dirty="0"/>
              <a:t> творчество. </a:t>
            </a:r>
            <a:r>
              <a:rPr lang="ru-RU" sz="2000" i="1" dirty="0" err="1"/>
              <a:t>Видимата</a:t>
            </a:r>
            <a:r>
              <a:rPr lang="ru-RU" sz="2000" i="1" dirty="0"/>
              <a:t> дефиниция на </a:t>
            </a:r>
            <a:r>
              <a:rPr lang="ru-RU" sz="2000" i="1" dirty="0" err="1"/>
              <a:t>творчеството</a:t>
            </a:r>
            <a:r>
              <a:rPr lang="ru-RU" sz="2000" i="1" dirty="0"/>
              <a:t> е „</a:t>
            </a:r>
            <a:r>
              <a:rPr lang="ru-RU" sz="2000" i="1" dirty="0" err="1"/>
              <a:t>детето</a:t>
            </a:r>
            <a:r>
              <a:rPr lang="ru-RU" sz="2000" i="1" dirty="0"/>
              <a:t>“.» (стр. 39)</a:t>
            </a:r>
            <a:endParaRPr lang="bg-BG" sz="2000" i="1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5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612558" cy="1020762"/>
          </a:xfrm>
        </p:spPr>
        <p:txBody>
          <a:bodyPr/>
          <a:lstStyle/>
          <a:p>
            <a:r>
              <a:rPr lang="bg-BG" b="1" dirty="0"/>
              <a:t>Канон на Креативността и Спонтанната Креативна Матрица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10515598" cy="4953000"/>
          </a:xfrm>
        </p:spPr>
        <p:txBody>
          <a:bodyPr>
            <a:normAutofit fontScale="92500" lnSpcReduction="20000"/>
          </a:bodyPr>
          <a:lstStyle/>
          <a:p>
            <a:r>
              <a:rPr lang="bg-BG" b="1" dirty="0"/>
              <a:t>Канон на Креативността и Спонтанната Креативна Матрица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b="1" dirty="0"/>
          </a:p>
          <a:p>
            <a:endParaRPr lang="en-US" sz="2000" dirty="0"/>
          </a:p>
          <a:p>
            <a:endParaRPr lang="bg-BG" sz="2000" dirty="0"/>
          </a:p>
          <a:p>
            <a:endParaRPr lang="en-US" sz="2000" dirty="0"/>
          </a:p>
          <a:p>
            <a:r>
              <a:rPr lang="bg-BG" sz="2000" dirty="0"/>
              <a:t>ПОЛЕ НА РОТИРАЩИ ОПЕРАЦИИ МЕЖДУ СПОНТАННОСТТА-КРЕАТИВНОСТТА-КУЛТУРНАТА КОНСЕРВА </a:t>
            </a:r>
            <a:r>
              <a:rPr lang="en-US" sz="2000" dirty="0"/>
              <a:t>(S-C-CC)</a:t>
            </a:r>
          </a:p>
          <a:p>
            <a:r>
              <a:rPr lang="en-US" sz="2000" b="1" dirty="0"/>
              <a:t>S</a:t>
            </a:r>
            <a:r>
              <a:rPr lang="en-US" sz="2000" dirty="0"/>
              <a:t> – </a:t>
            </a:r>
            <a:r>
              <a:rPr lang="bg-BG" sz="2000" dirty="0"/>
              <a:t>Спонтанност</a:t>
            </a:r>
            <a:r>
              <a:rPr lang="en-US" sz="2000" dirty="0"/>
              <a:t>, </a:t>
            </a:r>
            <a:r>
              <a:rPr lang="en-US" sz="2000" b="1" dirty="0"/>
              <a:t>C </a:t>
            </a:r>
            <a:r>
              <a:rPr lang="en-US" sz="2000" dirty="0"/>
              <a:t>– </a:t>
            </a:r>
            <a:r>
              <a:rPr lang="bg-BG" sz="2000" dirty="0"/>
              <a:t>Креативност</a:t>
            </a:r>
            <a:r>
              <a:rPr lang="en-US" sz="2000" dirty="0"/>
              <a:t>, </a:t>
            </a:r>
            <a:r>
              <a:rPr lang="en-US" sz="2000" b="1" dirty="0"/>
              <a:t>CC </a:t>
            </a:r>
            <a:r>
              <a:rPr lang="en-US" sz="2000" dirty="0"/>
              <a:t>– </a:t>
            </a:r>
            <a:r>
              <a:rPr lang="bg-BG" sz="2000" dirty="0"/>
              <a:t>Културна </a:t>
            </a:r>
            <a:r>
              <a:rPr lang="en-US" sz="2000" dirty="0"/>
              <a:t>(</a:t>
            </a:r>
            <a:r>
              <a:rPr lang="bg-BG" sz="2000" dirty="0"/>
              <a:t>или друга</a:t>
            </a:r>
            <a:r>
              <a:rPr lang="en-US" sz="2000" dirty="0"/>
              <a:t>) </a:t>
            </a:r>
            <a:r>
              <a:rPr lang="bg-BG" sz="2000" dirty="0"/>
              <a:t>Консерва</a:t>
            </a:r>
            <a:r>
              <a:rPr lang="en-US" sz="2000" dirty="0"/>
              <a:t> (</a:t>
            </a:r>
            <a:r>
              <a:rPr lang="bg-BG" sz="2000" dirty="0"/>
              <a:t>например, биологична консерва, в т.ч. животински организъм, или културна консерва, в т.ч. книга, филм, робот</a:t>
            </a:r>
            <a:r>
              <a:rPr lang="en-US" sz="2000" dirty="0"/>
              <a:t>, </a:t>
            </a:r>
            <a:r>
              <a:rPr lang="bg-BG" sz="2000" dirty="0"/>
              <a:t>вкл. изчислителна машина)</a:t>
            </a:r>
            <a:r>
              <a:rPr lang="en-US" sz="2000" dirty="0"/>
              <a:t>, W – </a:t>
            </a:r>
            <a:r>
              <a:rPr lang="bg-BG" sz="2000" dirty="0"/>
              <a:t>Загряване – е „оперативната“ изява на спонтанността. Кръгът представлява полето от операции между </a:t>
            </a:r>
            <a:r>
              <a:rPr lang="en-US" sz="2000" dirty="0"/>
              <a:t>S, C </a:t>
            </a:r>
            <a:r>
              <a:rPr lang="bg-BG" sz="2000" dirty="0"/>
              <a:t>и</a:t>
            </a:r>
            <a:r>
              <a:rPr lang="en-US" sz="2000" dirty="0"/>
              <a:t> CC.</a:t>
            </a: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37D51E-9CD6-40D9-AAA0-1F2759E9B92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741612" y="2362200"/>
            <a:ext cx="2632075" cy="2501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164EE5-5DA3-45C4-8822-295B35CDB69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475411" y="2362200"/>
            <a:ext cx="3200401" cy="243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29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612558" cy="1020762"/>
          </a:xfrm>
        </p:spPr>
        <p:txBody>
          <a:bodyPr/>
          <a:lstStyle/>
          <a:p>
            <a:r>
              <a:rPr lang="bg-BG" b="1" dirty="0"/>
              <a:t>Канон на Креативността и Спонтанната Креативна Матрица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10515598" cy="4953000"/>
          </a:xfrm>
        </p:spPr>
        <p:txBody>
          <a:bodyPr>
            <a:normAutofit fontScale="85000" lnSpcReduction="20000"/>
          </a:bodyPr>
          <a:lstStyle/>
          <a:p>
            <a:r>
              <a:rPr lang="bg-BG" dirty="0"/>
              <a:t>ПОЛЕ НА РОТИРАЩИ ОПЕРАЦИИ МЕЖДУ СПОНТАННОСТТА-КРЕАТИВНОСТТА-КУЛТУРНАТА КОНСЕРВА </a:t>
            </a:r>
            <a:r>
              <a:rPr lang="en-US" dirty="0"/>
              <a:t>(S-C-CC)</a:t>
            </a:r>
          </a:p>
          <a:p>
            <a:r>
              <a:rPr lang="bg-BG" sz="2000" i="1" dirty="0"/>
              <a:t>Операция</a:t>
            </a:r>
            <a:r>
              <a:rPr lang="en-US" sz="2000" i="1" dirty="0"/>
              <a:t> I</a:t>
            </a:r>
            <a:r>
              <a:rPr lang="en-US" sz="2000" dirty="0"/>
              <a:t> – </a:t>
            </a:r>
            <a:r>
              <a:rPr lang="bg-BG" sz="2000" dirty="0"/>
              <a:t>Спонтанността</a:t>
            </a:r>
            <a:r>
              <a:rPr lang="en-US" sz="2000" dirty="0"/>
              <a:t> </a:t>
            </a:r>
            <a:r>
              <a:rPr lang="bg-BG" sz="2000" dirty="0"/>
              <a:t>предизвиква</a:t>
            </a:r>
            <a:r>
              <a:rPr lang="en-US" sz="2000" dirty="0"/>
              <a:t> </a:t>
            </a:r>
            <a:r>
              <a:rPr lang="bg-BG" sz="2000" dirty="0"/>
              <a:t>Креативност</a:t>
            </a:r>
            <a:r>
              <a:rPr lang="en-US" sz="2000" dirty="0"/>
              <a:t>, </a:t>
            </a:r>
            <a:r>
              <a:rPr lang="en-US" sz="2000" b="1" dirty="0"/>
              <a:t>C. S -&gt; C</a:t>
            </a:r>
            <a:endParaRPr lang="en-US" sz="2000" dirty="0"/>
          </a:p>
          <a:p>
            <a:r>
              <a:rPr lang="bg-BG" sz="2000" i="1" dirty="0"/>
              <a:t>Операция</a:t>
            </a:r>
            <a:r>
              <a:rPr lang="en-US" sz="2000" i="1" dirty="0"/>
              <a:t> II </a:t>
            </a:r>
            <a:r>
              <a:rPr lang="en-US" sz="2000" dirty="0"/>
              <a:t>– </a:t>
            </a:r>
            <a:r>
              <a:rPr lang="bg-BG" sz="2000" dirty="0"/>
              <a:t>Креативността</a:t>
            </a:r>
            <a:r>
              <a:rPr lang="en-US" sz="2000" dirty="0"/>
              <a:t> </a:t>
            </a:r>
            <a:r>
              <a:rPr lang="bg-BG" sz="2000" dirty="0"/>
              <a:t>е</a:t>
            </a:r>
            <a:r>
              <a:rPr lang="en-US" sz="2000" dirty="0"/>
              <a:t> </a:t>
            </a:r>
            <a:r>
              <a:rPr lang="bg-BG" sz="2000" dirty="0"/>
              <a:t>възприемчива</a:t>
            </a:r>
            <a:r>
              <a:rPr lang="en-US" sz="2000" dirty="0"/>
              <a:t> </a:t>
            </a:r>
            <a:r>
              <a:rPr lang="bg-BG" sz="2000" dirty="0"/>
              <a:t>за</a:t>
            </a:r>
            <a:r>
              <a:rPr lang="en-US" sz="2000" dirty="0"/>
              <a:t> </a:t>
            </a:r>
            <a:r>
              <a:rPr lang="bg-BG" sz="2000" dirty="0"/>
              <a:t>Спонтанността</a:t>
            </a:r>
            <a:r>
              <a:rPr lang="en-US" sz="2000" dirty="0"/>
              <a:t>.</a:t>
            </a:r>
            <a:r>
              <a:rPr lang="en-US" sz="2000" b="1" dirty="0"/>
              <a:t>C &lt;- S</a:t>
            </a:r>
            <a:endParaRPr lang="en-US" sz="2000" dirty="0"/>
          </a:p>
          <a:p>
            <a:r>
              <a:rPr lang="bg-BG" sz="2000" i="1" dirty="0"/>
              <a:t>Операция</a:t>
            </a:r>
            <a:r>
              <a:rPr lang="en-US" sz="2000" i="1" dirty="0"/>
              <a:t> III</a:t>
            </a:r>
            <a:r>
              <a:rPr lang="en-US" sz="2000" dirty="0"/>
              <a:t> – </a:t>
            </a:r>
            <a:r>
              <a:rPr lang="bg-BG" sz="2000" dirty="0"/>
              <a:t>От тяхното взаимодействие произтича Културна</a:t>
            </a:r>
          </a:p>
          <a:p>
            <a:r>
              <a:rPr lang="bg-BG" sz="2000" dirty="0"/>
              <a:t>Консерва</a:t>
            </a:r>
            <a:r>
              <a:rPr lang="en-US" sz="2000" dirty="0"/>
              <a:t>, </a:t>
            </a:r>
            <a:r>
              <a:rPr lang="en-US" sz="2000" b="1" dirty="0"/>
              <a:t>CC</a:t>
            </a:r>
            <a:r>
              <a:rPr lang="en-US" sz="2000" dirty="0"/>
              <a:t> </a:t>
            </a:r>
            <a:r>
              <a:rPr lang="bg-BG" sz="2000" dirty="0"/>
              <a:t>. </a:t>
            </a:r>
            <a:r>
              <a:rPr lang="en-US" sz="2000" b="1" dirty="0"/>
              <a:t>S – C – CC</a:t>
            </a: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r>
              <a:rPr lang="bg-BG" sz="2000" i="1" dirty="0"/>
              <a:t>Операция</a:t>
            </a:r>
            <a:r>
              <a:rPr lang="en-US" sz="2000" i="1" dirty="0"/>
              <a:t> IV</a:t>
            </a:r>
            <a:r>
              <a:rPr lang="en-US" sz="2000" dirty="0"/>
              <a:t> – </a:t>
            </a:r>
            <a:r>
              <a:rPr lang="bg-BG" sz="2000" dirty="0"/>
              <a:t>Консервите</a:t>
            </a:r>
            <a:r>
              <a:rPr lang="en-US" sz="2000" dirty="0"/>
              <a:t> (CC) </a:t>
            </a:r>
            <a:r>
              <a:rPr lang="bg-BG" sz="2000" dirty="0"/>
              <a:t>се</a:t>
            </a:r>
            <a:r>
              <a:rPr lang="en-US" sz="2000" dirty="0"/>
              <a:t> </a:t>
            </a:r>
            <a:r>
              <a:rPr lang="bg-BG" sz="2000" dirty="0"/>
              <a:t>натрупват</a:t>
            </a:r>
            <a:r>
              <a:rPr lang="en-US" sz="2000" dirty="0"/>
              <a:t> </a:t>
            </a:r>
            <a:r>
              <a:rPr lang="bg-BG" sz="2000" dirty="0"/>
              <a:t>безкрайно и остават</a:t>
            </a:r>
            <a:r>
              <a:rPr lang="en-US" sz="2000" dirty="0"/>
              <a:t> </a:t>
            </a:r>
            <a:r>
              <a:rPr lang="bg-BG" sz="2000" dirty="0"/>
              <a:t>„на склад“. Те се нуждаят от прераждане, като катализаторът Спонтанност ги съживява отново. </a:t>
            </a:r>
            <a:r>
              <a:rPr lang="en-US" sz="2000" b="1" dirty="0"/>
              <a:t>CC -&gt; &gt;&gt; S -&gt; &gt;&gt; CC</a:t>
            </a:r>
            <a:r>
              <a:rPr lang="en-US" sz="2000" dirty="0"/>
              <a:t>.</a:t>
            </a:r>
          </a:p>
          <a:p>
            <a:r>
              <a:rPr lang="en-US" sz="2000" dirty="0"/>
              <a:t>S </a:t>
            </a:r>
            <a:r>
              <a:rPr lang="bg-BG" sz="2000" dirty="0"/>
              <a:t>- не работи във вакуум</a:t>
            </a:r>
            <a:r>
              <a:rPr lang="en-US" sz="2000" dirty="0"/>
              <a:t>. </a:t>
            </a:r>
            <a:r>
              <a:rPr lang="bg-BG" sz="2000" dirty="0"/>
              <a:t>Тя се придвижва или към Креативността или към Консервите.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                                                                                                                                            </a:t>
            </a:r>
            <a:r>
              <a:rPr lang="bg-BG" sz="2000" b="1" dirty="0"/>
              <a:t>		          </a:t>
            </a:r>
            <a:r>
              <a:rPr lang="en-US" sz="2000" b="1" dirty="0"/>
              <a:t>Actor</a:t>
            </a:r>
            <a:endParaRPr lang="en-US" sz="2000" i="1" dirty="0"/>
          </a:p>
          <a:p>
            <a:r>
              <a:rPr lang="bg-BG" sz="2000" i="1" dirty="0"/>
              <a:t>Цялостна операция</a:t>
            </a:r>
            <a:r>
              <a:rPr lang="en-US" sz="2000" dirty="0"/>
              <a:t>: </a:t>
            </a:r>
            <a:r>
              <a:rPr lang="bg-BG" sz="2000" b="1" dirty="0"/>
              <a:t>Спонтанност</a:t>
            </a:r>
            <a:r>
              <a:rPr lang="en-US" sz="2000" b="1" dirty="0"/>
              <a:t> – </a:t>
            </a:r>
            <a:r>
              <a:rPr lang="bg-BG" sz="2000" b="1" dirty="0"/>
              <a:t>Креативност</a:t>
            </a:r>
            <a:r>
              <a:rPr lang="en-US" sz="2000" b="1" dirty="0"/>
              <a:t> – </a:t>
            </a:r>
            <a:r>
              <a:rPr lang="bg-BG" sz="2000" b="1" dirty="0"/>
              <a:t>Загряване</a:t>
            </a:r>
            <a:r>
              <a:rPr lang="en-US" sz="2000" b="1" dirty="0"/>
              <a:t>– </a:t>
            </a:r>
            <a:r>
              <a:rPr lang="bg-BG" sz="2000" b="1" dirty="0"/>
              <a:t>Действие</a:t>
            </a:r>
            <a:endParaRPr lang="en-US" sz="2000" b="1" dirty="0"/>
          </a:p>
          <a:p>
            <a:pPr marL="0" indent="0">
              <a:buNone/>
            </a:pPr>
            <a:r>
              <a:rPr lang="en-US" b="1" dirty="0"/>
              <a:t>                                                                                                                       </a:t>
            </a:r>
            <a:r>
              <a:rPr lang="bg-BG" b="1" dirty="0"/>
              <a:t>		        </a:t>
            </a:r>
            <a:r>
              <a:rPr lang="en-US" sz="2000" b="1" dirty="0"/>
              <a:t>Conserve</a:t>
            </a:r>
            <a:endParaRPr lang="en-US" sz="2000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0778B03B-1CAC-4904-9BA4-95740FAE7D46}"/>
              </a:ext>
            </a:extLst>
          </p:cNvPr>
          <p:cNvSpPr/>
          <p:nvPr/>
        </p:nvSpPr>
        <p:spPr>
          <a:xfrm>
            <a:off x="9142412" y="5715000"/>
            <a:ext cx="152400" cy="86836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1C7BD9A-F66E-47BE-8189-B7F88CDA5FB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761412" y="2133600"/>
            <a:ext cx="2632075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6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274638"/>
            <a:ext cx="10666411" cy="1020762"/>
          </a:xfrm>
        </p:spPr>
        <p:txBody>
          <a:bodyPr>
            <a:noAutofit/>
          </a:bodyPr>
          <a:lstStyle/>
          <a:p>
            <a:r>
              <a:rPr lang="bg-BG" b="1" dirty="0"/>
              <a:t>Спонтанност и креативност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922585"/>
            <a:ext cx="9220200" cy="4953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bg-BG" b="1" dirty="0"/>
              <a:t>Спонтанността и креативността са комплексни и вътрешно конфликтни психични конструкти. </a:t>
            </a:r>
            <a:r>
              <a:rPr lang="bg-BG" dirty="0"/>
              <a:t>Те не са свързани в безкраен кръговрат, а са диалектично произтичащи една от друга и в този смисъл, са податливи на взаимосвързана промяна.</a:t>
            </a:r>
          </a:p>
          <a:p>
            <a:pPr>
              <a:lnSpc>
                <a:spcPct val="100000"/>
              </a:lnSpc>
            </a:pPr>
            <a:r>
              <a:rPr lang="bg-BG" b="1" dirty="0"/>
              <a:t>Спонтанността</a:t>
            </a:r>
            <a:r>
              <a:rPr lang="bg-BG" dirty="0"/>
              <a:t> е по-скоро комплексен психичен </a:t>
            </a:r>
            <a:r>
              <a:rPr lang="bg-BG" b="1" dirty="0" err="1"/>
              <a:t>пордукт</a:t>
            </a:r>
            <a:r>
              <a:rPr lang="bg-BG" b="1" dirty="0"/>
              <a:t> и резултат</a:t>
            </a:r>
            <a:r>
              <a:rPr lang="bg-BG" dirty="0"/>
              <a:t>, отколкото психична причина, сама по себе си. Тя е психичен конструкт, капацитет, който може да бъде развиван и „</a:t>
            </a:r>
            <a:r>
              <a:rPr lang="bg-BG" i="1" dirty="0"/>
              <a:t>трениран</a:t>
            </a:r>
            <a:r>
              <a:rPr lang="bg-BG" dirty="0"/>
              <a:t>“ и който, на субективно </a:t>
            </a:r>
            <a:r>
              <a:rPr lang="bg-BG" dirty="0" err="1"/>
              <a:t>преживелищно</a:t>
            </a:r>
            <a:r>
              <a:rPr lang="bg-BG" dirty="0"/>
              <a:t> и поведенческо ниво,  може да бъде преживян като „</a:t>
            </a:r>
            <a:r>
              <a:rPr lang="bg-BG" i="1" dirty="0"/>
              <a:t>двигателна сила</a:t>
            </a:r>
            <a:r>
              <a:rPr lang="bg-BG" dirty="0"/>
              <a:t>“ и „</a:t>
            </a:r>
            <a:r>
              <a:rPr lang="bg-BG" i="1" dirty="0"/>
              <a:t>енергия“</a:t>
            </a:r>
            <a:r>
              <a:rPr lang="bg-BG" dirty="0"/>
              <a:t>.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bg-BG" b="1" dirty="0"/>
              <a:t>Ние „избираме“ (</a:t>
            </a:r>
            <a:r>
              <a:rPr lang="bg-BG" b="1" dirty="0" err="1"/>
              <a:t>предсъзнавано</a:t>
            </a:r>
            <a:r>
              <a:rPr lang="bg-BG" b="1" dirty="0"/>
              <a:t>, и това е, което обичайно наричаме спонтанност) кои от преживелищните комплекси (и атоми на роли) да асоциираме и привилегироваме във всяка една конкретна ситуация</a:t>
            </a:r>
            <a:r>
              <a:rPr lang="bg-BG" dirty="0"/>
              <a:t>, в зависимост от междуличностните и интерсубективни специфики на разгръщащият се интеракционен процес на срещата „тук и сега“, от една страна и на </a:t>
            </a:r>
            <a:r>
              <a:rPr lang="bg-BG" dirty="0" err="1"/>
              <a:t>интрапсихичната</a:t>
            </a:r>
            <a:r>
              <a:rPr lang="bg-BG" dirty="0"/>
              <a:t> икономика и активираната обектна </a:t>
            </a:r>
            <a:r>
              <a:rPr lang="bg-BG" dirty="0" err="1"/>
              <a:t>отношенческа</a:t>
            </a:r>
            <a:r>
              <a:rPr lang="bg-BG" dirty="0"/>
              <a:t> матрица и защитни </a:t>
            </a:r>
            <a:r>
              <a:rPr lang="bg-BG" dirty="0" err="1"/>
              <a:t>интрапсихични</a:t>
            </a:r>
            <a:r>
              <a:rPr lang="bg-BG" dirty="0"/>
              <a:t> операции, основани на „там и тогава“, от друга, във второто време на „</a:t>
            </a:r>
            <a:r>
              <a:rPr lang="bg-BG" dirty="0" err="1"/>
              <a:t>последействието</a:t>
            </a:r>
            <a:r>
              <a:rPr lang="bg-BG" dirty="0"/>
              <a:t>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6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612558" cy="1020762"/>
          </a:xfrm>
        </p:spPr>
        <p:txBody>
          <a:bodyPr/>
          <a:lstStyle/>
          <a:p>
            <a:r>
              <a:rPr lang="bg-BG" b="1" dirty="0"/>
              <a:t>За практическите измерения на </a:t>
            </a:r>
            <a:r>
              <a:rPr lang="bg-BG" b="1" dirty="0" err="1"/>
              <a:t>концепта</a:t>
            </a:r>
            <a:r>
              <a:rPr lang="bg-BG" b="1" dirty="0"/>
              <a:t> „Атом на ролята“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3998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i="1" dirty="0"/>
              <a:t>„</a:t>
            </a:r>
            <a:r>
              <a:rPr lang="bg-BG" sz="2000" i="1" dirty="0"/>
              <a:t>Тогава започнах все повече да осъзнавам, че умът на Господ не би могъл да работи като умът на Будист или на психоаналитик. Носейки се над хаоса на първия ден, той е бил призван да твори, не да разделя и да анализира</a:t>
            </a:r>
            <a:r>
              <a:rPr lang="en-US" sz="2000" i="1" dirty="0"/>
              <a:t> </a:t>
            </a:r>
            <a:r>
              <a:rPr lang="bg-BG" sz="2000" b="1" i="1" dirty="0"/>
              <a:t>(</a:t>
            </a:r>
            <a:r>
              <a:rPr lang="en-US" sz="2000" b="1" i="1" dirty="0"/>
              <a:t>to create, not to take apart and to analyze</a:t>
            </a:r>
            <a:r>
              <a:rPr lang="bg-BG" sz="2000" b="1" i="1" dirty="0"/>
              <a:t>). </a:t>
            </a:r>
            <a:r>
              <a:rPr lang="bg-BG" sz="2000" i="1" dirty="0"/>
              <a:t>Той би могъл да стане повече </a:t>
            </a:r>
            <a:r>
              <a:rPr lang="bg-BG" sz="2000" b="1" i="1" dirty="0"/>
              <a:t>аналитик след отминаването на дните на сътворението или след като всичко е приключило</a:t>
            </a:r>
            <a:r>
              <a:rPr lang="bg-BG" sz="2000" i="1" dirty="0"/>
              <a:t> – в моментите на бленуване или в моментите на разочарование (</a:t>
            </a:r>
            <a:r>
              <a:rPr lang="en-US" sz="2000" b="1" i="1" dirty="0"/>
              <a:t>in moments of reverie or in moments of disillusionment</a:t>
            </a:r>
            <a:r>
              <a:rPr lang="bg-BG" sz="2000" b="1" i="1" dirty="0"/>
              <a:t>) </a:t>
            </a:r>
            <a:r>
              <a:rPr lang="bg-BG" sz="2000" i="1" dirty="0"/>
              <a:t>от резултата</a:t>
            </a:r>
            <a:r>
              <a:rPr lang="bg-BG" sz="2000" b="1" i="1" dirty="0"/>
              <a:t>. </a:t>
            </a:r>
            <a:r>
              <a:rPr lang="bg-BG" sz="2000" i="1" dirty="0"/>
              <a:t>Ако е бил започнал с психоанализата той едва ли би успял да сътвори каквото и да е, и светът би останал </a:t>
            </a:r>
            <a:r>
              <a:rPr lang="bg-BG" sz="2000" i="1" dirty="0" err="1"/>
              <a:t>несътворен</a:t>
            </a:r>
            <a:r>
              <a:rPr lang="bg-BG" sz="2000" i="1" dirty="0"/>
              <a:t>. Затова заключавам, че Господ е бил първо творец, актьор, </a:t>
            </a:r>
            <a:r>
              <a:rPr lang="bg-BG" sz="2000" i="1" dirty="0" err="1"/>
              <a:t>психодраматист</a:t>
            </a:r>
            <a:r>
              <a:rPr lang="bg-BG" sz="2000" i="1" dirty="0"/>
              <a:t>. Той е трябвало </a:t>
            </a:r>
            <a:r>
              <a:rPr lang="bg-BG" sz="2000" b="1" i="1" dirty="0"/>
              <a:t>да сътвори света преди да има време, нужда и склонност да го анализира</a:t>
            </a:r>
            <a:r>
              <a:rPr lang="bg-BG" sz="2000" i="1" dirty="0"/>
              <a:t>.“</a:t>
            </a:r>
            <a:r>
              <a:rPr lang="fr-CA" sz="2000" i="1" dirty="0"/>
              <a:t> </a:t>
            </a:r>
            <a:r>
              <a:rPr lang="en-US" sz="2000" dirty="0"/>
              <a:t>(Preludes xvii)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2000" i="1" dirty="0"/>
              <a:t>Moreno, J.L. (1978). Who Shall Survive?, Beacon House, Beacon, New York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945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274638"/>
            <a:ext cx="10666411" cy="1020762"/>
          </a:xfrm>
        </p:spPr>
        <p:txBody>
          <a:bodyPr>
            <a:noAutofit/>
          </a:bodyPr>
          <a:lstStyle/>
          <a:p>
            <a:r>
              <a:rPr lang="bg-BG" b="1" dirty="0"/>
              <a:t>Спонтанност и креативност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905000"/>
            <a:ext cx="9372600" cy="4953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 err="1"/>
              <a:t>Спонтанността</a:t>
            </a:r>
            <a:r>
              <a:rPr lang="ru-RU" sz="2000" dirty="0"/>
              <a:t> и </a:t>
            </a:r>
            <a:r>
              <a:rPr lang="ru-RU" sz="2000" dirty="0" err="1"/>
              <a:t>най</a:t>
            </a:r>
            <a:r>
              <a:rPr lang="ru-RU" sz="2000" dirty="0"/>
              <a:t>-вече </a:t>
            </a:r>
            <a:r>
              <a:rPr lang="ru-RU" sz="2000" dirty="0" err="1"/>
              <a:t>креативността</a:t>
            </a:r>
            <a:r>
              <a:rPr lang="ru-RU" sz="2000" dirty="0"/>
              <a:t> </a:t>
            </a:r>
            <a:r>
              <a:rPr lang="ru-RU" sz="2000" dirty="0" err="1"/>
              <a:t>могат</a:t>
            </a:r>
            <a:r>
              <a:rPr lang="ru-RU" sz="2000" dirty="0"/>
              <a:t> да </a:t>
            </a:r>
            <a:r>
              <a:rPr lang="ru-RU" sz="2000" dirty="0" err="1"/>
              <a:t>бъдат</a:t>
            </a:r>
            <a:r>
              <a:rPr lang="ru-RU" sz="2000" dirty="0"/>
              <a:t> </a:t>
            </a:r>
            <a:r>
              <a:rPr lang="ru-RU" sz="2000" dirty="0" err="1"/>
              <a:t>оценени</a:t>
            </a:r>
            <a:r>
              <a:rPr lang="ru-RU" sz="2000" dirty="0"/>
              <a:t> </a:t>
            </a:r>
            <a:r>
              <a:rPr lang="ru-RU" sz="2000" dirty="0" err="1"/>
              <a:t>като</a:t>
            </a:r>
            <a:r>
              <a:rPr lang="ru-RU" sz="2000" dirty="0"/>
              <a:t> </a:t>
            </a:r>
            <a:r>
              <a:rPr lang="ru-RU" sz="2000" dirty="0" err="1"/>
              <a:t>такива</a:t>
            </a:r>
            <a:r>
              <a:rPr lang="ru-RU" sz="2000" dirty="0"/>
              <a:t> само </a:t>
            </a:r>
            <a:r>
              <a:rPr lang="ru-RU" sz="2000" dirty="0" err="1"/>
              <a:t>във</a:t>
            </a:r>
            <a:r>
              <a:rPr lang="ru-RU" sz="2000" dirty="0"/>
              <a:t> </a:t>
            </a:r>
            <a:r>
              <a:rPr lang="ru-RU" sz="2000" b="1" dirty="0" err="1"/>
              <a:t>второто</a:t>
            </a:r>
            <a:r>
              <a:rPr lang="ru-RU" sz="2000" b="1" dirty="0"/>
              <a:t> </a:t>
            </a:r>
            <a:r>
              <a:rPr lang="ru-RU" sz="2000" b="1" dirty="0" err="1"/>
              <a:t>време</a:t>
            </a:r>
            <a:r>
              <a:rPr lang="ru-RU" sz="2000" b="1" dirty="0"/>
              <a:t> на послед</a:t>
            </a:r>
            <a:r>
              <a:rPr lang="bg-BG" sz="2000" b="1" dirty="0"/>
              <a:t>ей</a:t>
            </a:r>
            <a:r>
              <a:rPr lang="ru-RU" sz="2000" b="1" dirty="0" err="1"/>
              <a:t>ствието</a:t>
            </a:r>
            <a:r>
              <a:rPr lang="ru-RU" sz="2000" b="1" dirty="0"/>
              <a:t> </a:t>
            </a:r>
            <a:r>
              <a:rPr lang="ru-RU" sz="2000" dirty="0"/>
              <a:t>/ </a:t>
            </a:r>
            <a:r>
              <a:rPr lang="ru-RU" sz="2000" dirty="0" err="1"/>
              <a:t>après-coup</a:t>
            </a:r>
            <a:r>
              <a:rPr lang="ru-RU" sz="2000" dirty="0"/>
              <a:t> / </a:t>
            </a:r>
            <a:r>
              <a:rPr lang="ru-RU" sz="2000" dirty="0" err="1"/>
              <a:t>nachträglichkeit</a:t>
            </a:r>
            <a:r>
              <a:rPr lang="ru-RU" sz="2000" dirty="0"/>
              <a:t> на </a:t>
            </a:r>
            <a:r>
              <a:rPr lang="ru-RU" sz="2000" dirty="0" err="1"/>
              <a:t>срещата</a:t>
            </a:r>
            <a:r>
              <a:rPr lang="ru-RU" sz="2000" dirty="0"/>
              <a:t> и на </a:t>
            </a:r>
            <a:r>
              <a:rPr lang="ru-RU" sz="2000" dirty="0" err="1"/>
              <a:t>психодраматичното</a:t>
            </a:r>
            <a:r>
              <a:rPr lang="ru-RU" sz="2000" dirty="0"/>
              <a:t> действие.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В </a:t>
            </a:r>
            <a:r>
              <a:rPr lang="ru-RU" sz="2000" dirty="0" err="1"/>
              <a:t>самия</a:t>
            </a:r>
            <a:r>
              <a:rPr lang="ru-RU" sz="2000" dirty="0"/>
              <a:t> момент на </a:t>
            </a:r>
            <a:r>
              <a:rPr lang="ru-RU" sz="2000" dirty="0" err="1"/>
              <a:t>спонтанност</a:t>
            </a:r>
            <a:r>
              <a:rPr lang="ru-RU" sz="2000" dirty="0"/>
              <a:t> и на </a:t>
            </a:r>
            <a:r>
              <a:rPr lang="ru-RU" sz="2000" dirty="0" err="1"/>
              <a:t>осъществяване</a:t>
            </a:r>
            <a:r>
              <a:rPr lang="ru-RU" sz="2000" dirty="0"/>
              <a:t> на </a:t>
            </a:r>
            <a:r>
              <a:rPr lang="ru-RU" sz="2000" dirty="0" err="1"/>
              <a:t>действието</a:t>
            </a:r>
            <a:r>
              <a:rPr lang="ru-RU" sz="2000" dirty="0"/>
              <a:t>/ ко-</a:t>
            </a:r>
            <a:r>
              <a:rPr lang="ru-RU" sz="2000" dirty="0" err="1"/>
              <a:t>действието</a:t>
            </a:r>
            <a:r>
              <a:rPr lang="ru-RU" sz="2000" dirty="0"/>
              <a:t>, </a:t>
            </a:r>
            <a:r>
              <a:rPr lang="ru-RU" sz="2000" dirty="0" err="1"/>
              <a:t>взаимодействието</a:t>
            </a:r>
            <a:r>
              <a:rPr lang="ru-RU" sz="2000" dirty="0"/>
              <a:t>/</a:t>
            </a:r>
            <a:r>
              <a:rPr lang="ru-RU" sz="2000" dirty="0" err="1"/>
              <a:t>ята</a:t>
            </a:r>
            <a:r>
              <a:rPr lang="ru-RU" sz="2000" dirty="0"/>
              <a:t> се </a:t>
            </a:r>
            <a:r>
              <a:rPr lang="ru-RU" sz="2000" dirty="0" err="1"/>
              <a:t>преживяват</a:t>
            </a:r>
            <a:r>
              <a:rPr lang="ru-RU" sz="2000" dirty="0"/>
              <a:t> </a:t>
            </a:r>
            <a:r>
              <a:rPr lang="ru-RU" sz="2000" dirty="0" err="1"/>
              <a:t>субективно</a:t>
            </a:r>
            <a:r>
              <a:rPr lang="ru-RU" sz="2000" dirty="0"/>
              <a:t> от </a:t>
            </a:r>
            <a:r>
              <a:rPr lang="ru-RU" sz="2000" dirty="0" err="1"/>
              <a:t>актьорите</a:t>
            </a:r>
            <a:r>
              <a:rPr lang="ru-RU" sz="2000" dirty="0"/>
              <a:t> </a:t>
            </a:r>
            <a:r>
              <a:rPr lang="ru-RU" sz="2000" dirty="0" err="1"/>
              <a:t>като</a:t>
            </a:r>
            <a:r>
              <a:rPr lang="ru-RU" sz="2000" dirty="0"/>
              <a:t> „чисти“ акции (действия), ре-акции, </a:t>
            </a:r>
            <a:r>
              <a:rPr lang="ru-RU" sz="2000" dirty="0" err="1"/>
              <a:t>мисли</a:t>
            </a:r>
            <a:r>
              <a:rPr lang="ru-RU" sz="2000" dirty="0"/>
              <a:t> и </a:t>
            </a:r>
            <a:r>
              <a:rPr lang="ru-RU" sz="2000" dirty="0" err="1"/>
              <a:t>емоции</a:t>
            </a:r>
            <a:r>
              <a:rPr lang="ru-RU" sz="2000" dirty="0"/>
              <a:t>.</a:t>
            </a:r>
          </a:p>
          <a:p>
            <a:pPr>
              <a:lnSpc>
                <a:spcPct val="100000"/>
              </a:lnSpc>
            </a:pPr>
            <a:r>
              <a:rPr lang="ru-RU" sz="2000" dirty="0" err="1"/>
              <a:t>Понятието</a:t>
            </a:r>
            <a:r>
              <a:rPr lang="ru-RU" sz="2000" dirty="0"/>
              <a:t> </a:t>
            </a:r>
            <a:r>
              <a:rPr lang="ru-RU" sz="2000" dirty="0" err="1"/>
              <a:t>второ</a:t>
            </a:r>
            <a:r>
              <a:rPr lang="ru-RU" sz="2000" dirty="0"/>
              <a:t> </a:t>
            </a:r>
            <a:r>
              <a:rPr lang="ru-RU" sz="2000" dirty="0" err="1"/>
              <a:t>време</a:t>
            </a:r>
            <a:r>
              <a:rPr lang="ru-RU" sz="2000" dirty="0"/>
              <a:t>/последействие е </a:t>
            </a:r>
            <a:r>
              <a:rPr lang="ru-RU" sz="2000" dirty="0" err="1"/>
              <a:t>особено</a:t>
            </a:r>
            <a:r>
              <a:rPr lang="ru-RU" sz="2000" dirty="0"/>
              <a:t> важно </a:t>
            </a:r>
            <a:r>
              <a:rPr lang="ru-RU" sz="2000" dirty="0" err="1"/>
              <a:t>като</a:t>
            </a:r>
            <a:r>
              <a:rPr lang="ru-RU" sz="2000" dirty="0"/>
              <a:t> инструмент за работа с </a:t>
            </a:r>
            <a:r>
              <a:rPr lang="ru-RU" sz="2000" dirty="0" err="1"/>
              <a:t>такива</a:t>
            </a:r>
            <a:r>
              <a:rPr lang="ru-RU" sz="2000" dirty="0"/>
              <a:t> </a:t>
            </a:r>
            <a:r>
              <a:rPr lang="ru-RU" sz="2000" dirty="0" err="1"/>
              <a:t>пациенти</a:t>
            </a:r>
            <a:r>
              <a:rPr lang="ru-RU" sz="2000" dirty="0"/>
              <a:t> и </a:t>
            </a:r>
            <a:r>
              <a:rPr lang="ru-RU" sz="2000" dirty="0" err="1"/>
              <a:t>протагонисти</a:t>
            </a:r>
            <a:r>
              <a:rPr lang="ru-RU" sz="2000" dirty="0"/>
              <a:t>, при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/>
              <a:t>приведената</a:t>
            </a:r>
            <a:r>
              <a:rPr lang="ru-RU" sz="2000" dirty="0"/>
              <a:t> в действие „</a:t>
            </a:r>
            <a:r>
              <a:rPr lang="ru-RU" sz="2000" dirty="0" err="1"/>
              <a:t>спонтанност</a:t>
            </a:r>
            <a:r>
              <a:rPr lang="ru-RU" sz="2000" dirty="0"/>
              <a:t>“ е </a:t>
            </a:r>
            <a:r>
              <a:rPr lang="ru-RU" sz="2000" dirty="0" err="1"/>
              <a:t>израз</a:t>
            </a:r>
            <a:r>
              <a:rPr lang="ru-RU" sz="2000" dirty="0"/>
              <a:t> на </a:t>
            </a:r>
            <a:r>
              <a:rPr lang="ru-RU" sz="2000" dirty="0" err="1"/>
              <a:t>недостатъчно</a:t>
            </a:r>
            <a:r>
              <a:rPr lang="ru-RU" sz="2000" dirty="0"/>
              <a:t> </a:t>
            </a:r>
            <a:r>
              <a:rPr lang="ru-RU" sz="2000" dirty="0" err="1"/>
              <a:t>ментализирано</a:t>
            </a:r>
            <a:r>
              <a:rPr lang="ru-RU" sz="2000" dirty="0"/>
              <a:t> </a:t>
            </a:r>
            <a:r>
              <a:rPr lang="ru-RU" sz="2000" dirty="0" err="1"/>
              <a:t>интрапсихично</a:t>
            </a:r>
            <a:r>
              <a:rPr lang="ru-RU" sz="2000" dirty="0"/>
              <a:t> и </a:t>
            </a:r>
            <a:r>
              <a:rPr lang="ru-RU" sz="2000" dirty="0" err="1"/>
              <a:t>междуличностно</a:t>
            </a:r>
            <a:r>
              <a:rPr lang="ru-RU" sz="2000" dirty="0"/>
              <a:t> </a:t>
            </a:r>
            <a:r>
              <a:rPr lang="ru-RU" sz="2000" dirty="0" err="1"/>
              <a:t>напрежение</a:t>
            </a:r>
            <a:r>
              <a:rPr lang="ru-RU" sz="2000" dirty="0"/>
              <a:t>, </a:t>
            </a:r>
            <a:r>
              <a:rPr lang="ru-RU" sz="2000" dirty="0" err="1"/>
              <a:t>търсещо</a:t>
            </a:r>
            <a:r>
              <a:rPr lang="ru-RU" sz="2000" dirty="0"/>
              <a:t> и </a:t>
            </a:r>
            <a:r>
              <a:rPr lang="ru-RU" sz="2000" dirty="0" err="1"/>
              <a:t>намиращо</a:t>
            </a:r>
            <a:r>
              <a:rPr lang="ru-RU" sz="2000" dirty="0"/>
              <a:t> </a:t>
            </a:r>
            <a:r>
              <a:rPr lang="ru-RU" sz="2000" dirty="0" err="1"/>
              <a:t>директен</a:t>
            </a:r>
            <a:r>
              <a:rPr lang="ru-RU" sz="2000" dirty="0"/>
              <a:t> </a:t>
            </a:r>
            <a:r>
              <a:rPr lang="ru-RU" sz="2000" dirty="0" err="1"/>
              <a:t>израз</a:t>
            </a:r>
            <a:r>
              <a:rPr lang="ru-RU" sz="2000" dirty="0"/>
              <a:t> в </a:t>
            </a:r>
            <a:r>
              <a:rPr lang="ru-RU" sz="2000" dirty="0" err="1"/>
              <a:t>някакво</a:t>
            </a:r>
            <a:r>
              <a:rPr lang="ru-RU" sz="2000" dirty="0"/>
              <a:t> </a:t>
            </a:r>
            <a:r>
              <a:rPr lang="ru-RU" sz="2000" dirty="0" err="1"/>
              <a:t>пряко</a:t>
            </a:r>
            <a:r>
              <a:rPr lang="ru-RU" sz="2000" dirty="0"/>
              <a:t> </a:t>
            </a:r>
            <a:r>
              <a:rPr lang="ru-RU" sz="2000" dirty="0" err="1"/>
              <a:t>двигателно</a:t>
            </a:r>
            <a:r>
              <a:rPr lang="ru-RU" sz="2000" dirty="0"/>
              <a:t> </a:t>
            </a:r>
            <a:r>
              <a:rPr lang="ru-RU" sz="2000" dirty="0" err="1"/>
              <a:t>оттичане</a:t>
            </a:r>
            <a:r>
              <a:rPr lang="ru-RU" sz="2000" dirty="0"/>
              <a:t> на </a:t>
            </a:r>
            <a:r>
              <a:rPr lang="ru-RU" sz="2000" dirty="0" err="1"/>
              <a:t>поведенческо</a:t>
            </a:r>
            <a:r>
              <a:rPr lang="ru-RU" sz="2000" dirty="0"/>
              <a:t> </a:t>
            </a:r>
            <a:r>
              <a:rPr lang="ru-RU" sz="2000" dirty="0" err="1"/>
              <a:t>ниво</a:t>
            </a:r>
            <a:r>
              <a:rPr lang="ru-RU" sz="2000" dirty="0"/>
              <a:t>, или </a:t>
            </a:r>
            <a:r>
              <a:rPr lang="ru-RU" sz="2000" dirty="0" err="1"/>
              <a:t>по-мълчаливо</a:t>
            </a:r>
            <a:r>
              <a:rPr lang="ru-RU" sz="2000" dirty="0"/>
              <a:t>, в „</a:t>
            </a:r>
            <a:r>
              <a:rPr lang="ru-RU" sz="2000" dirty="0" err="1"/>
              <a:t>соматичното</a:t>
            </a:r>
            <a:r>
              <a:rPr lang="ru-RU" sz="2000" dirty="0"/>
              <a:t>“ </a:t>
            </a:r>
            <a:r>
              <a:rPr lang="ru-RU" sz="2000" dirty="0" err="1"/>
              <a:t>тяло</a:t>
            </a:r>
            <a:r>
              <a:rPr lang="ru-RU" sz="2000" dirty="0"/>
              <a:t>, чрез </a:t>
            </a:r>
            <a:r>
              <a:rPr lang="ru-RU" sz="2000" dirty="0" err="1"/>
              <a:t>различни</a:t>
            </a:r>
            <a:r>
              <a:rPr lang="ru-RU" sz="2000" dirty="0"/>
              <a:t> по </a:t>
            </a:r>
            <a:r>
              <a:rPr lang="ru-RU" sz="2000" dirty="0" err="1"/>
              <a:t>тежест</a:t>
            </a:r>
            <a:r>
              <a:rPr lang="ru-RU" sz="2000" dirty="0"/>
              <a:t> </a:t>
            </a:r>
            <a:r>
              <a:rPr lang="ru-RU" sz="2000" dirty="0" err="1"/>
              <a:t>медицински</a:t>
            </a:r>
            <a:r>
              <a:rPr lang="ru-RU" sz="2000" dirty="0"/>
              <a:t> страдания и </a:t>
            </a:r>
            <a:r>
              <a:rPr lang="ru-RU" sz="2000" dirty="0" err="1"/>
              <a:t>заболявания</a:t>
            </a:r>
            <a:r>
              <a:rPr lang="ru-RU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097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905000"/>
            <a:ext cx="10134599" cy="2667000"/>
          </a:xfrm>
        </p:spPr>
        <p:txBody>
          <a:bodyPr/>
          <a:lstStyle/>
          <a:p>
            <a:pPr lvl="0"/>
            <a:r>
              <a:rPr lang="bg-BG" b="1" dirty="0"/>
              <a:t>Практически измерения на терапевтичния процес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i="1" dirty="0"/>
              <a:t>За практическите измерения на </a:t>
            </a:r>
            <a:r>
              <a:rPr lang="bg-BG" b="1" i="1" dirty="0" err="1"/>
              <a:t>концепта</a:t>
            </a:r>
            <a:r>
              <a:rPr lang="bg-BG" b="1" i="1" dirty="0"/>
              <a:t> „Атом на ролята“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1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363198" cy="1020762"/>
          </a:xfrm>
        </p:spPr>
        <p:txBody>
          <a:bodyPr/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600200"/>
            <a:ext cx="10515598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000" dirty="0"/>
              <a:t>Терапевтична стойност на психодраматичното </a:t>
            </a:r>
            <a:r>
              <a:rPr lang="bg-BG" sz="2000" b="1" dirty="0"/>
              <a:t>действие</a:t>
            </a:r>
            <a:r>
              <a:rPr lang="bg-BG" sz="2000" dirty="0"/>
              <a:t> и „</a:t>
            </a:r>
            <a:r>
              <a:rPr lang="bg-BG" sz="2000" b="1" dirty="0"/>
              <a:t>игра</a:t>
            </a:r>
            <a:r>
              <a:rPr lang="bg-BG" sz="2000" dirty="0"/>
              <a:t>“:</a:t>
            </a:r>
          </a:p>
          <a:p>
            <a:r>
              <a:rPr lang="bg-BG" sz="2000" dirty="0"/>
              <a:t>Психодраматичната Сцена е организирана така, че да улеснява разгръщането на потенциално (преходно) интерсубективно пространство, в което Играта „На ужким“ - (</a:t>
            </a:r>
            <a:r>
              <a:rPr lang="en-US" sz="2000" dirty="0"/>
              <a:t>The Surplus Reality</a:t>
            </a:r>
            <a:r>
              <a:rPr lang="bg-BG" sz="2000" dirty="0"/>
              <a:t>)</a:t>
            </a:r>
            <a:r>
              <a:rPr lang="en-US" sz="2000" dirty="0"/>
              <a:t> </a:t>
            </a:r>
            <a:r>
              <a:rPr lang="bg-BG" sz="2000" dirty="0"/>
              <a:t>- да бъде възможна.</a:t>
            </a:r>
          </a:p>
          <a:p>
            <a:r>
              <a:rPr lang="en-US" sz="2000" b="1" dirty="0"/>
              <a:t>Doing – Undoing – Redoing</a:t>
            </a:r>
            <a:r>
              <a:rPr lang="bg-BG" sz="2000" dirty="0"/>
              <a:t>, както</a:t>
            </a:r>
            <a:r>
              <a:rPr lang="en-US" sz="2000" dirty="0"/>
              <a:t> </a:t>
            </a:r>
            <a:r>
              <a:rPr lang="bg-BG" sz="2000" dirty="0"/>
              <a:t>и</a:t>
            </a:r>
            <a:r>
              <a:rPr lang="en-US" sz="2000" dirty="0"/>
              <a:t> </a:t>
            </a:r>
            <a:r>
              <a:rPr lang="bg-BG" sz="2000" b="1" dirty="0"/>
              <a:t>Рефлексията и </a:t>
            </a:r>
            <a:r>
              <a:rPr lang="bg-BG" sz="2000" b="1" dirty="0" err="1"/>
              <a:t>Саморефлексията</a:t>
            </a:r>
            <a:r>
              <a:rPr lang="bg-BG" sz="2000" b="1" dirty="0"/>
              <a:t> </a:t>
            </a:r>
            <a:r>
              <a:rPr lang="en-US" sz="2000" b="1" dirty="0"/>
              <a:t> </a:t>
            </a:r>
            <a:r>
              <a:rPr lang="bg-BG" sz="2000" b="1" dirty="0"/>
              <a:t>(</a:t>
            </a:r>
            <a:r>
              <a:rPr lang="bg-BG" sz="2000" dirty="0"/>
              <a:t>на Сцената и по време на Споделянето (</a:t>
            </a:r>
            <a:r>
              <a:rPr lang="en-US" sz="2000" dirty="0"/>
              <a:t>Sharing</a:t>
            </a:r>
            <a:r>
              <a:rPr lang="bg-BG" sz="2000" dirty="0"/>
              <a:t>)) </a:t>
            </a:r>
            <a:r>
              <a:rPr lang="en-US" sz="2000" dirty="0"/>
              <a:t>– </a:t>
            </a:r>
            <a:r>
              <a:rPr lang="bg-BG" sz="2000" dirty="0"/>
              <a:t>представляват </a:t>
            </a:r>
            <a:r>
              <a:rPr lang="bg-BG" sz="2000" dirty="0" err="1"/>
              <a:t>екстернализации</a:t>
            </a:r>
            <a:r>
              <a:rPr lang="bg-BG" sz="2000" dirty="0"/>
              <a:t> и поставяне/представяне в действие на </a:t>
            </a:r>
            <a:r>
              <a:rPr lang="en-US" sz="2000" dirty="0"/>
              <a:t> </a:t>
            </a:r>
            <a:r>
              <a:rPr lang="bg-BG" sz="2000" dirty="0"/>
              <a:t>индивидуалните ролеви </a:t>
            </a:r>
            <a:r>
              <a:rPr lang="bg-BG" sz="2000" dirty="0" err="1"/>
              <a:t>коплекси</a:t>
            </a:r>
            <a:r>
              <a:rPr lang="bg-BG" sz="2000" dirty="0"/>
              <a:t> (атоми) и съответстващите им </a:t>
            </a:r>
            <a:r>
              <a:rPr lang="bg-BG" sz="2000" dirty="0" err="1"/>
              <a:t>интернализирани</a:t>
            </a:r>
            <a:r>
              <a:rPr lang="bg-BG" sz="2000" dirty="0"/>
              <a:t> обектни отношения, с последващата им </a:t>
            </a:r>
            <a:r>
              <a:rPr lang="bg-BG" sz="2000" dirty="0" err="1"/>
              <a:t>реинтернализация</a:t>
            </a:r>
            <a:r>
              <a:rPr lang="bg-BG" sz="2000" dirty="0"/>
              <a:t>, след като известни промени (трансформации) са били осъществени чрез, през и във Играта</a:t>
            </a:r>
            <a:r>
              <a:rPr lang="en-US" sz="2000" dirty="0"/>
              <a:t>.</a:t>
            </a:r>
          </a:p>
          <a:p>
            <a:pPr marL="0" indent="0" algn="ctr">
              <a:buNone/>
            </a:pPr>
            <a:r>
              <a:rPr lang="bg-BG" sz="2000" dirty="0"/>
              <a:t>Психодраматичното действие „Тук и Сега“</a:t>
            </a:r>
          </a:p>
          <a:p>
            <a:pPr marL="0" indent="0" algn="ctr">
              <a:buNone/>
            </a:pPr>
            <a:r>
              <a:rPr lang="bg-BG" sz="2000" dirty="0"/>
              <a:t>Като актуализация и трансформация на „Там и Тогава“</a:t>
            </a:r>
            <a:r>
              <a:rPr lang="en-US" sz="2000" dirty="0"/>
              <a:t> (</a:t>
            </a:r>
            <a:r>
              <a:rPr lang="bg-BG" sz="2000" dirty="0"/>
              <a:t>Консерва</a:t>
            </a:r>
            <a:r>
              <a:rPr lang="en-US" sz="2000" dirty="0"/>
              <a:t>)</a:t>
            </a:r>
          </a:p>
          <a:p>
            <a:pPr marL="0" indent="0" algn="ctr">
              <a:buNone/>
            </a:pPr>
            <a:r>
              <a:rPr lang="bg-BG" sz="2000" dirty="0"/>
              <a:t>Във второто време на „</a:t>
            </a:r>
            <a:r>
              <a:rPr lang="bg-BG" sz="2000" dirty="0" err="1"/>
              <a:t>Последействието</a:t>
            </a:r>
            <a:r>
              <a:rPr lang="bg-BG" sz="2000" dirty="0"/>
              <a:t>“ (</a:t>
            </a:r>
            <a:r>
              <a:rPr lang="fr-CA" sz="2000" dirty="0" err="1"/>
              <a:t>Aprè</a:t>
            </a:r>
            <a:r>
              <a:rPr lang="en-US" sz="2000" dirty="0"/>
              <a:t>s coup</a:t>
            </a:r>
            <a:r>
              <a:rPr lang="bg-BG" sz="2000" dirty="0"/>
              <a:t>)</a:t>
            </a:r>
            <a:endParaRPr lang="en-US" sz="2000" dirty="0"/>
          </a:p>
          <a:p>
            <a:pPr marL="0" indent="0" algn="ctr">
              <a:buNone/>
            </a:pPr>
            <a:r>
              <a:rPr lang="bg-BG" sz="2000" dirty="0"/>
              <a:t>На индивидуално и групово ниво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399212" y="5334000"/>
            <a:ext cx="0" cy="288032"/>
          </a:xfrm>
          <a:prstGeom prst="straightConnector1">
            <a:avLst/>
          </a:prstGeom>
          <a:ln w="25400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6399212" y="5807968"/>
            <a:ext cx="0" cy="288032"/>
          </a:xfrm>
          <a:prstGeom prst="straightConnector1">
            <a:avLst/>
          </a:prstGeom>
          <a:ln w="25400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99212" y="6341368"/>
            <a:ext cx="0" cy="288032"/>
          </a:xfrm>
          <a:prstGeom prst="straightConnector1">
            <a:avLst/>
          </a:prstGeom>
          <a:ln w="25400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11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304800"/>
            <a:ext cx="10666411" cy="1020762"/>
          </a:xfrm>
        </p:spPr>
        <p:txBody>
          <a:bodyPr>
            <a:noAutofit/>
          </a:bodyPr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2" y="1828800"/>
            <a:ext cx="9144000" cy="504678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bg-BG" sz="2200" b="1" dirty="0"/>
              <a:t>Действието</a:t>
            </a:r>
            <a:r>
              <a:rPr lang="en-US" sz="2200" b="1" dirty="0"/>
              <a:t> (acting out/in) </a:t>
            </a:r>
            <a:r>
              <a:rPr lang="bg-BG" sz="2200" dirty="0"/>
              <a:t>в Психодрамата</a:t>
            </a:r>
            <a:r>
              <a:rPr lang="en-US" sz="2200" dirty="0"/>
              <a:t>:</a:t>
            </a:r>
          </a:p>
          <a:p>
            <a:pPr marL="274320" lvl="1" indent="0">
              <a:lnSpc>
                <a:spcPct val="110000"/>
              </a:lnSpc>
              <a:buNone/>
            </a:pPr>
            <a:r>
              <a:rPr lang="en-US" dirty="0"/>
              <a:t>1) </a:t>
            </a:r>
            <a:r>
              <a:rPr lang="bg-BG" dirty="0"/>
              <a:t>Действието, като преходен феномен и </a:t>
            </a:r>
            <a:r>
              <a:rPr lang="bg-BG" b="1" dirty="0"/>
              <a:t>Игра</a:t>
            </a:r>
            <a:r>
              <a:rPr lang="bg-BG" dirty="0"/>
              <a:t>, с цялата й </a:t>
            </a:r>
            <a:r>
              <a:rPr lang="bg-BG" dirty="0" err="1"/>
              <a:t>интрапсихична</a:t>
            </a:r>
            <a:r>
              <a:rPr lang="bg-BG" dirty="0"/>
              <a:t> и интерсубективна несъзнавана символна сложност,   в която смисълът трябва да бъде </a:t>
            </a:r>
            <a:r>
              <a:rPr lang="bg-BG" b="1" i="1" dirty="0"/>
              <a:t>представен и интерпретиран </a:t>
            </a:r>
            <a:r>
              <a:rPr lang="bg-BG" dirty="0"/>
              <a:t>посредством самата игра и посредством думите.</a:t>
            </a:r>
          </a:p>
          <a:p>
            <a:pPr marL="274320" lvl="1" indent="0">
              <a:lnSpc>
                <a:spcPct val="110000"/>
              </a:lnSpc>
              <a:buNone/>
            </a:pPr>
            <a:r>
              <a:rPr lang="en-US" dirty="0"/>
              <a:t>2)</a:t>
            </a:r>
            <a:r>
              <a:rPr lang="bg-BG" dirty="0"/>
              <a:t> Действието, като несъзнавана поведенческа изява на </a:t>
            </a:r>
            <a:r>
              <a:rPr lang="bg-BG" b="1" dirty="0"/>
              <a:t>Принудата (</a:t>
            </a:r>
            <a:r>
              <a:rPr lang="bg-BG" b="1" dirty="0" err="1"/>
              <a:t>компулсията</a:t>
            </a:r>
            <a:r>
              <a:rPr lang="bg-BG" b="1" dirty="0"/>
              <a:t>) към повторение</a:t>
            </a:r>
            <a:r>
              <a:rPr lang="bg-BG" dirty="0"/>
              <a:t>, на която частично или напълно липсва символизация и при която смисълът трябва да бъде </a:t>
            </a:r>
            <a:r>
              <a:rPr lang="bg-BG" b="1" i="1" dirty="0"/>
              <a:t>конструиран</a:t>
            </a:r>
            <a:r>
              <a:rPr lang="bg-BG" dirty="0"/>
              <a:t> посредством играта и посредством думите</a:t>
            </a:r>
            <a:r>
              <a:rPr lang="en-US" dirty="0"/>
              <a:t>.</a:t>
            </a:r>
          </a:p>
          <a:p>
            <a:pPr marL="274320" lvl="1" indent="0">
              <a:lnSpc>
                <a:spcPct val="110000"/>
              </a:lnSpc>
              <a:buNone/>
            </a:pPr>
            <a:r>
              <a:rPr lang="en-US" dirty="0"/>
              <a:t>3) </a:t>
            </a:r>
            <a:r>
              <a:rPr lang="bg-BG" dirty="0"/>
              <a:t>Действието, като </a:t>
            </a:r>
            <a:r>
              <a:rPr lang="bg-BG" b="1" dirty="0"/>
              <a:t>Импулсивност, </a:t>
            </a:r>
            <a:r>
              <a:rPr lang="bg-BG" dirty="0"/>
              <a:t>претендираща за спонтанност, основана на агресивни и деструктивни движения на завист и нарцистично отмъщение, насочени към търсене на всесилен контрол и максимален триумф над другия, когато играта би представлявала </a:t>
            </a:r>
            <a:r>
              <a:rPr lang="bg-BG" b="1" dirty="0"/>
              <a:t>перверзно  въвличане</a:t>
            </a:r>
            <a:r>
              <a:rPr lang="bg-BG" dirty="0"/>
              <a:t>, и при която смисълът трябва да бъде </a:t>
            </a:r>
            <a:r>
              <a:rPr lang="bg-BG" b="1" i="1" dirty="0"/>
              <a:t>конструиран и последователно </a:t>
            </a:r>
            <a:r>
              <a:rPr lang="bg-BG" b="1" i="1" dirty="0" err="1"/>
              <a:t>отдиференциран</a:t>
            </a:r>
            <a:r>
              <a:rPr lang="bg-BG" b="1" dirty="0"/>
              <a:t> </a:t>
            </a:r>
            <a:r>
              <a:rPr lang="bg-BG" dirty="0"/>
              <a:t>от аспектите на реалност тук и сега.</a:t>
            </a:r>
          </a:p>
          <a:p>
            <a:pPr marL="274320" lvl="1" indent="0">
              <a:lnSpc>
                <a:spcPct val="110000"/>
              </a:lnSpc>
              <a:buNone/>
            </a:pPr>
            <a:r>
              <a:rPr lang="bg-BG" dirty="0"/>
              <a:t>4) Принудата към повторение и перверзното въвличане напълно удовлетворяват изискванията за Консерва, но консерва, която лежи извън и отвъд Културата.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8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5" y="304800"/>
            <a:ext cx="10363198" cy="1020762"/>
          </a:xfrm>
        </p:spPr>
        <p:txBody>
          <a:bodyPr/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252518" cy="4953000"/>
          </a:xfrm>
        </p:spPr>
        <p:txBody>
          <a:bodyPr>
            <a:normAutofit fontScale="92500" lnSpcReduction="10000"/>
          </a:bodyPr>
          <a:lstStyle/>
          <a:p>
            <a:r>
              <a:rPr lang="bg-BG" sz="2200" b="1" dirty="0"/>
              <a:t>Сцената на психодраматичното Действие</a:t>
            </a:r>
            <a:endParaRPr lang="en-US" sz="2200" b="1" dirty="0"/>
          </a:p>
          <a:p>
            <a:r>
              <a:rPr lang="bg-BG" sz="2200" dirty="0"/>
              <a:t>На сцената не само се „изиграва“ определена протагонист-центрирана тема, но често тя се „повтаря“ и „проиграва“ Нсз в „реалността“ на поведението и на взаимодействието „тук и сега“ между протагониста и водещия (вкл. помощния Аз, групата).</a:t>
            </a:r>
          </a:p>
          <a:p>
            <a:r>
              <a:rPr lang="bg-BG" sz="2200" dirty="0"/>
              <a:t>Следователно водещият трябва да е чувствителен и да изследва/интерпретира не само преживелищните аспекти на „</a:t>
            </a:r>
            <a:r>
              <a:rPr lang="fr-CA" sz="2200" dirty="0" err="1"/>
              <a:t>Tele</a:t>
            </a:r>
            <a:r>
              <a:rPr lang="en-US" sz="2200" dirty="0"/>
              <a:t>”</a:t>
            </a:r>
            <a:r>
              <a:rPr lang="bg-BG" sz="2200" dirty="0"/>
              <a:t> на сцената, но и аспектите на „принудата към повторение“ в преноса и контрапреноса.</a:t>
            </a:r>
          </a:p>
          <a:p>
            <a:r>
              <a:rPr lang="bg-BG" sz="2200" dirty="0"/>
              <a:t>Водещият структурира/предлага нови възможни „сцени“, като изследва/интерпретира именно този латентен, Нсз., повтарящ се емоционален, когнитивен и поведенчески патерн на протагониста - (атом на ролята).</a:t>
            </a:r>
          </a:p>
          <a:p>
            <a:r>
              <a:rPr lang="bg-BG" sz="2200" dirty="0"/>
              <a:t>Така, евентуалното „връщане“ към първата сцена от заявката на протагониста обогатява/интерпретира/трансформира </a:t>
            </a:r>
            <a:r>
              <a:rPr lang="bg-BG" sz="2200" i="1" dirty="0"/>
              <a:t>манифестното съдържание </a:t>
            </a:r>
            <a:r>
              <a:rPr lang="bg-BG" sz="2200" dirty="0"/>
              <a:t>на първоначалната заявка/тема с разкритите в хода на протагонист-центрираната работа (междинни сцени) </a:t>
            </a:r>
            <a:r>
              <a:rPr lang="bg-BG" sz="2200" i="1" dirty="0"/>
              <a:t>латентни </a:t>
            </a:r>
            <a:r>
              <a:rPr lang="bg-BG" sz="2200" i="1" dirty="0" err="1"/>
              <a:t>Нсз</a:t>
            </a:r>
            <a:r>
              <a:rPr lang="bg-BG" sz="2200" i="1" dirty="0"/>
              <a:t> елементи, съдържания и значения</a:t>
            </a:r>
            <a:r>
              <a:rPr lang="bg-BG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25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5" y="274638"/>
            <a:ext cx="10286997" cy="1020762"/>
          </a:xfrm>
        </p:spPr>
        <p:txBody>
          <a:bodyPr>
            <a:noAutofit/>
          </a:bodyPr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909482"/>
            <a:ext cx="9144000" cy="4953000"/>
          </a:xfrm>
        </p:spPr>
        <p:txBody>
          <a:bodyPr>
            <a:normAutofit/>
          </a:bodyPr>
          <a:lstStyle/>
          <a:p>
            <a:r>
              <a:rPr lang="ru-RU" sz="2000" dirty="0"/>
              <a:t>Вероятно </a:t>
            </a:r>
            <a:r>
              <a:rPr lang="ru-RU" sz="2000" dirty="0" err="1"/>
              <a:t>една</a:t>
            </a:r>
            <a:r>
              <a:rPr lang="ru-RU" sz="2000" dirty="0"/>
              <a:t> от </a:t>
            </a:r>
            <a:r>
              <a:rPr lang="ru-RU" sz="2000" dirty="0" err="1"/>
              <a:t>най-големите</a:t>
            </a:r>
            <a:r>
              <a:rPr lang="ru-RU" sz="2000" dirty="0"/>
              <a:t> заслуги на Морено е, че </a:t>
            </a:r>
            <a:r>
              <a:rPr lang="ru-RU" sz="2000" dirty="0" err="1"/>
              <a:t>пренасочва</a:t>
            </a:r>
            <a:r>
              <a:rPr lang="ru-RU" sz="2000" dirty="0"/>
              <a:t> </a:t>
            </a:r>
            <a:r>
              <a:rPr lang="ru-RU" sz="2000" dirty="0" err="1"/>
              <a:t>психотерапевтичното</a:t>
            </a:r>
            <a:r>
              <a:rPr lang="ru-RU" sz="2000" dirty="0"/>
              <a:t> </a:t>
            </a:r>
            <a:r>
              <a:rPr lang="ru-RU" sz="2000" dirty="0" err="1"/>
              <a:t>мислене</a:t>
            </a:r>
            <a:r>
              <a:rPr lang="ru-RU" sz="2000" dirty="0"/>
              <a:t> и практика по </a:t>
            </a:r>
            <a:r>
              <a:rPr lang="ru-RU" sz="2000" dirty="0" err="1"/>
              <a:t>посока</a:t>
            </a:r>
            <a:r>
              <a:rPr lang="ru-RU" sz="2000" dirty="0"/>
              <a:t> на </a:t>
            </a:r>
            <a:r>
              <a:rPr lang="ru-RU" sz="2000" dirty="0" err="1"/>
              <a:t>значимостта</a:t>
            </a:r>
            <a:r>
              <a:rPr lang="ru-RU" sz="2000" dirty="0"/>
              <a:t> на </a:t>
            </a:r>
            <a:r>
              <a:rPr lang="ru-RU" sz="2000" b="1" dirty="0" err="1"/>
              <a:t>междуличностните</a:t>
            </a:r>
            <a:r>
              <a:rPr lang="ru-RU" sz="2000" b="1" dirty="0"/>
              <a:t> и </a:t>
            </a:r>
            <a:r>
              <a:rPr lang="ru-RU" sz="2000" b="1" dirty="0" err="1"/>
              <a:t>интерсубективните</a:t>
            </a:r>
            <a:r>
              <a:rPr lang="ru-RU" sz="2000" b="1" dirty="0"/>
              <a:t> </a:t>
            </a:r>
            <a:r>
              <a:rPr lang="ru-RU" sz="2000" dirty="0" err="1"/>
              <a:t>преживявания</a:t>
            </a:r>
            <a:r>
              <a:rPr lang="ru-RU" sz="2000" dirty="0"/>
              <a:t> и отношения</a:t>
            </a:r>
            <a:r>
              <a:rPr lang="en-US" sz="2000" dirty="0"/>
              <a:t> </a:t>
            </a:r>
            <a:r>
              <a:rPr lang="bg-BG" sz="2000" dirty="0"/>
              <a:t>(</a:t>
            </a:r>
            <a:r>
              <a:rPr lang="bg-BG" sz="2000" b="1" dirty="0"/>
              <a:t>социодинамика</a:t>
            </a:r>
            <a:r>
              <a:rPr lang="bg-BG" sz="2000" dirty="0"/>
              <a:t>)</a:t>
            </a:r>
            <a:r>
              <a:rPr lang="ru-RU" sz="2000" dirty="0"/>
              <a:t>, </a:t>
            </a:r>
            <a:r>
              <a:rPr lang="ru-RU" sz="2000" dirty="0" err="1"/>
              <a:t>които</a:t>
            </a:r>
            <a:r>
              <a:rPr lang="ru-RU" sz="2000" dirty="0"/>
              <a:t> </a:t>
            </a:r>
            <a:r>
              <a:rPr lang="ru-RU" sz="2000" dirty="0" err="1"/>
              <a:t>оказват</a:t>
            </a:r>
            <a:r>
              <a:rPr lang="ru-RU" sz="2000" dirty="0"/>
              <a:t>, </a:t>
            </a:r>
            <a:r>
              <a:rPr lang="ru-RU" sz="2000" dirty="0" err="1"/>
              <a:t>особено</a:t>
            </a:r>
            <a:r>
              <a:rPr lang="ru-RU" sz="2000" dirty="0"/>
              <a:t> </a:t>
            </a:r>
            <a:r>
              <a:rPr lang="ru-RU" sz="2000" dirty="0" err="1"/>
              <a:t>през</a:t>
            </a:r>
            <a:r>
              <a:rPr lang="ru-RU" sz="2000" dirty="0"/>
              <a:t> много </a:t>
            </a:r>
            <a:r>
              <a:rPr lang="ru-RU" sz="2000" dirty="0" err="1"/>
              <a:t>ранните</a:t>
            </a:r>
            <a:r>
              <a:rPr lang="ru-RU" sz="2000" dirty="0"/>
              <a:t> </a:t>
            </a:r>
            <a:r>
              <a:rPr lang="ru-RU" sz="2000" dirty="0" err="1"/>
              <a:t>етапи</a:t>
            </a:r>
            <a:r>
              <a:rPr lang="ru-RU" sz="2000" dirty="0"/>
              <a:t> от </a:t>
            </a:r>
            <a:r>
              <a:rPr lang="bg-BG" sz="2000" dirty="0"/>
              <a:t>живота</a:t>
            </a:r>
            <a:r>
              <a:rPr lang="ru-RU" sz="2000" dirty="0"/>
              <a:t> на </a:t>
            </a:r>
            <a:r>
              <a:rPr lang="ru-RU" sz="2000" dirty="0" err="1"/>
              <a:t>бебето</a:t>
            </a:r>
            <a:r>
              <a:rPr lang="ru-RU" sz="2000" dirty="0"/>
              <a:t> в </a:t>
            </a:r>
            <a:r>
              <a:rPr lang="ru-RU" sz="2000" dirty="0" err="1"/>
              <a:t>рамките</a:t>
            </a:r>
            <a:r>
              <a:rPr lang="ru-RU" sz="2000" dirty="0"/>
              <a:t> на „</a:t>
            </a:r>
            <a:r>
              <a:rPr lang="ru-RU" sz="2000" i="1" dirty="0" err="1"/>
              <a:t>първичната</a:t>
            </a:r>
            <a:r>
              <a:rPr lang="ru-RU" sz="2000" i="1" dirty="0"/>
              <a:t> диада </a:t>
            </a:r>
            <a:r>
              <a:rPr lang="ru-RU" sz="2000" dirty="0"/>
              <a:t>“, </a:t>
            </a:r>
            <a:r>
              <a:rPr lang="ru-RU" sz="2000" dirty="0" err="1"/>
              <a:t>решаващо</a:t>
            </a:r>
            <a:r>
              <a:rPr lang="ru-RU" sz="2000" dirty="0"/>
              <a:t> влияние </a:t>
            </a:r>
            <a:r>
              <a:rPr lang="ru-RU" sz="2000" dirty="0" err="1"/>
              <a:t>върху</a:t>
            </a:r>
            <a:r>
              <a:rPr lang="ru-RU" sz="2000" dirty="0"/>
              <a:t> </a:t>
            </a:r>
            <a:r>
              <a:rPr lang="ru-RU" sz="2000" dirty="0" err="1"/>
              <a:t>цялостното</a:t>
            </a:r>
            <a:r>
              <a:rPr lang="ru-RU" sz="2000" dirty="0"/>
              <a:t> </a:t>
            </a:r>
            <a:r>
              <a:rPr lang="ru-RU" sz="2000" dirty="0" err="1"/>
              <a:t>му</a:t>
            </a:r>
            <a:r>
              <a:rPr lang="ru-RU" sz="2000" dirty="0"/>
              <a:t> </a:t>
            </a:r>
            <a:r>
              <a:rPr lang="ru-RU" sz="2000" dirty="0" err="1"/>
              <a:t>последващо</a:t>
            </a:r>
            <a:r>
              <a:rPr lang="ru-RU" sz="2000" dirty="0"/>
              <a:t> </a:t>
            </a:r>
            <a:r>
              <a:rPr lang="ru-RU" sz="2000" dirty="0" err="1"/>
              <a:t>психично</a:t>
            </a:r>
            <a:r>
              <a:rPr lang="ru-RU" sz="2000" dirty="0"/>
              <a:t> развитие (</a:t>
            </a:r>
            <a:r>
              <a:rPr lang="ru-RU" sz="2000" b="1" dirty="0" err="1"/>
              <a:t>психодинамика</a:t>
            </a:r>
            <a:r>
              <a:rPr lang="ru-RU" sz="2000" dirty="0"/>
              <a:t>) и </a:t>
            </a:r>
            <a:r>
              <a:rPr lang="ru-RU" sz="2000" dirty="0" err="1"/>
              <a:t>върху</a:t>
            </a:r>
            <a:r>
              <a:rPr lang="ru-RU" sz="2000" dirty="0"/>
              <a:t> </a:t>
            </a:r>
            <a:r>
              <a:rPr lang="ru-RU" sz="2000" dirty="0" err="1"/>
              <a:t>формирането</a:t>
            </a:r>
            <a:r>
              <a:rPr lang="ru-RU" sz="2000" dirty="0"/>
              <a:t> на </a:t>
            </a:r>
            <a:r>
              <a:rPr lang="ru-RU" sz="2000" dirty="0" err="1"/>
              <a:t>идентичността</a:t>
            </a:r>
            <a:r>
              <a:rPr lang="ru-RU" sz="2000" dirty="0"/>
              <a:t> </a:t>
            </a:r>
            <a:r>
              <a:rPr lang="ru-RU" sz="2000" dirty="0" err="1"/>
              <a:t>му</a:t>
            </a:r>
            <a:r>
              <a:rPr lang="ru-RU" sz="2000" dirty="0"/>
              <a:t> (</a:t>
            </a:r>
            <a:r>
              <a:rPr lang="ru-RU" sz="2000" b="1" dirty="0"/>
              <a:t>матрица на </a:t>
            </a:r>
            <a:r>
              <a:rPr lang="ru-RU" sz="2000" b="1" dirty="0" err="1"/>
              <a:t>идентичността</a:t>
            </a:r>
            <a:r>
              <a:rPr lang="ru-RU" sz="2000" dirty="0"/>
              <a:t>). </a:t>
            </a:r>
            <a:r>
              <a:rPr lang="ru-RU" sz="2000" dirty="0" err="1"/>
              <a:t>Влиянието</a:t>
            </a:r>
            <a:r>
              <a:rPr lang="ru-RU" sz="2000" dirty="0"/>
              <a:t> на </a:t>
            </a:r>
            <a:r>
              <a:rPr lang="ru-RU" sz="2000" dirty="0" err="1"/>
              <a:t>тези</a:t>
            </a:r>
            <a:r>
              <a:rPr lang="ru-RU" sz="2000" dirty="0"/>
              <a:t> </a:t>
            </a:r>
            <a:r>
              <a:rPr lang="ru-RU" sz="2000" dirty="0" err="1"/>
              <a:t>евристични</a:t>
            </a:r>
            <a:r>
              <a:rPr lang="ru-RU" sz="2000" dirty="0"/>
              <a:t> идеи </a:t>
            </a:r>
            <a:r>
              <a:rPr lang="ru-RU" sz="2000" dirty="0" err="1"/>
              <a:t>довежда</a:t>
            </a:r>
            <a:r>
              <a:rPr lang="ru-RU" sz="2000" dirty="0"/>
              <a:t>, </a:t>
            </a:r>
            <a:r>
              <a:rPr lang="ru-RU" sz="2000" dirty="0" err="1"/>
              <a:t>както</a:t>
            </a:r>
            <a:r>
              <a:rPr lang="ru-RU" sz="2000" dirty="0"/>
              <a:t> е известно, до </a:t>
            </a:r>
            <a:r>
              <a:rPr lang="ru-RU" sz="2000" dirty="0" err="1"/>
              <a:t>многобройни</a:t>
            </a:r>
            <a:r>
              <a:rPr lang="ru-RU" sz="2000" dirty="0"/>
              <a:t> </a:t>
            </a:r>
            <a:r>
              <a:rPr lang="ru-RU" sz="2000" dirty="0" err="1"/>
              <a:t>теоретични</a:t>
            </a:r>
            <a:r>
              <a:rPr lang="ru-RU" sz="2000" dirty="0"/>
              <a:t> и </a:t>
            </a:r>
            <a:r>
              <a:rPr lang="ru-RU" sz="2000" dirty="0" err="1"/>
              <a:t>клинични</a:t>
            </a:r>
            <a:r>
              <a:rPr lang="ru-RU" sz="2000" dirty="0"/>
              <a:t> разработки в много </a:t>
            </a:r>
            <a:r>
              <a:rPr lang="ru-RU" sz="2000" dirty="0" err="1"/>
              <a:t>други</a:t>
            </a:r>
            <a:r>
              <a:rPr lang="ru-RU" sz="2000" dirty="0"/>
              <a:t> </a:t>
            </a:r>
            <a:r>
              <a:rPr lang="ru-RU" sz="2000" dirty="0" err="1"/>
              <a:t>психотерапевтични</a:t>
            </a:r>
            <a:r>
              <a:rPr lang="ru-RU" sz="2000" dirty="0"/>
              <a:t> направления, вкл. и в </a:t>
            </a:r>
            <a:r>
              <a:rPr lang="ru-RU" sz="2000" dirty="0" err="1"/>
              <a:t>психоанализата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955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31923" y="304800"/>
            <a:ext cx="10439398" cy="1020762"/>
          </a:xfrm>
        </p:spPr>
        <p:txBody>
          <a:bodyPr/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31923" y="1911658"/>
            <a:ext cx="9144000" cy="4953000"/>
          </a:xfrm>
        </p:spPr>
        <p:txBody>
          <a:bodyPr>
            <a:normAutofit fontScale="85000" lnSpcReduction="20000"/>
          </a:bodyPr>
          <a:lstStyle/>
          <a:p>
            <a:r>
              <a:rPr lang="bg-BG" i="1" dirty="0"/>
              <a:t>Adam </a:t>
            </a:r>
            <a:r>
              <a:rPr lang="bg-BG" i="1" dirty="0" err="1"/>
              <a:t>Blatner</a:t>
            </a:r>
            <a:r>
              <a:rPr lang="bg-BG" i="1" dirty="0"/>
              <a:t>, M.D., T.E.P.</a:t>
            </a:r>
            <a:r>
              <a:rPr lang="en-US" i="1" dirty="0"/>
              <a:t>, (1998), Theoretical Foundations of Psychodrama</a:t>
            </a:r>
            <a:r>
              <a:rPr lang="bg-BG" i="1" dirty="0"/>
              <a:t>, (</a:t>
            </a:r>
            <a:r>
              <a:rPr lang="en-US" i="1" dirty="0"/>
              <a:t>IAGP, London, </a:t>
            </a:r>
            <a:r>
              <a:rPr lang="bg-BG" i="1" dirty="0"/>
              <a:t>1998</a:t>
            </a:r>
            <a:r>
              <a:rPr lang="en-US" i="1" dirty="0"/>
              <a:t>; </a:t>
            </a:r>
            <a:r>
              <a:rPr lang="bg-BG" i="1" dirty="0"/>
              <a:t>1999</a:t>
            </a:r>
            <a:r>
              <a:rPr lang="en-US" i="1" dirty="0"/>
              <a:t>; </a:t>
            </a:r>
            <a:r>
              <a:rPr lang="bg-BG" i="1" dirty="0"/>
              <a:t>2006) </a:t>
            </a:r>
          </a:p>
          <a:p>
            <a:r>
              <a:rPr lang="bg-BG" i="1" dirty="0"/>
              <a:t>Като един от пионерите на ролевата теория, Морено предполага наличието на </a:t>
            </a:r>
            <a:r>
              <a:rPr lang="bg-BG" b="1" i="1" dirty="0"/>
              <a:t>две равнища (на игра) </a:t>
            </a:r>
            <a:r>
              <a:rPr lang="bg-BG" i="1" dirty="0"/>
              <a:t>– това на </a:t>
            </a:r>
            <a:r>
              <a:rPr lang="bg-BG" b="1" i="1" dirty="0"/>
              <a:t>играенето на роли </a:t>
            </a:r>
            <a:r>
              <a:rPr lang="bg-BG" i="1" dirty="0"/>
              <a:t>и това на по-дистанцирания </a:t>
            </a:r>
            <a:r>
              <a:rPr lang="bg-BG" b="1" i="1" dirty="0"/>
              <a:t>капацитет за наблюдение и промяна </a:t>
            </a:r>
            <a:r>
              <a:rPr lang="bg-BG" i="1" dirty="0"/>
              <a:t>на начина, по който са играни тези роли.  Това второ равнище позволява по-голяма </a:t>
            </a:r>
            <a:r>
              <a:rPr lang="bg-BG" b="1" i="1" dirty="0" err="1"/>
              <a:t>саморефлексия</a:t>
            </a:r>
            <a:r>
              <a:rPr lang="bg-BG" i="1" dirty="0"/>
              <a:t>, като развитието на тази </a:t>
            </a:r>
            <a:r>
              <a:rPr lang="bg-BG" b="1" i="1" dirty="0"/>
              <a:t>мета-ролева функция </a:t>
            </a:r>
            <a:r>
              <a:rPr lang="bg-BG" i="1" dirty="0"/>
              <a:t>до голяма степен отразява онова, </a:t>
            </a:r>
            <a:r>
              <a:rPr lang="bg-BG" b="1" i="1" dirty="0"/>
              <a:t>в което се състои психотерапията.</a:t>
            </a:r>
          </a:p>
          <a:p>
            <a:r>
              <a:rPr lang="bg-BG" i="1" dirty="0"/>
              <a:t>Превръщането на </a:t>
            </a:r>
            <a:r>
              <a:rPr lang="bg-BG" b="1" i="1" dirty="0"/>
              <a:t>мета-ролята</a:t>
            </a:r>
            <a:r>
              <a:rPr lang="bg-BG" i="1" dirty="0"/>
              <a:t>, на вътрешния „главен изпълнителен директор“, на „режисьора“ или на „драматурга“ </a:t>
            </a:r>
            <a:r>
              <a:rPr lang="bg-BG" b="1" i="1" dirty="0"/>
              <a:t>в експлицитна роля</a:t>
            </a:r>
            <a:r>
              <a:rPr lang="bg-BG" i="1" dirty="0"/>
              <a:t>, нейното наименоване, улеснява анализирането и развитието на множество (психични) функции, качествено различни от тези, свързани с изпълнението на различните социални, психосоматични и психодраматични роли.</a:t>
            </a:r>
          </a:p>
          <a:p>
            <a:r>
              <a:rPr lang="bg-BG" i="1" dirty="0"/>
              <a:t>Един от общите знаменатели между различните психотерапии е </a:t>
            </a:r>
            <a:r>
              <a:rPr lang="bg-BG" b="1" i="1" dirty="0"/>
              <a:t>имплицитното развитие на мета-ролевата функция</a:t>
            </a:r>
            <a:r>
              <a:rPr lang="bg-BG" i="1" dirty="0"/>
              <a:t>. Този процес може да бъде подпомогнат чрез превръщането му в </a:t>
            </a:r>
            <a:r>
              <a:rPr lang="bg-BG" b="1" i="1" dirty="0"/>
              <a:t>по-експлицитен</a:t>
            </a:r>
            <a:r>
              <a:rPr lang="bg-BG" i="1" dirty="0"/>
              <a:t>, като ролевата теория предоставя достъпен за използване език, правещ тази промяна още по-възможна.</a:t>
            </a:r>
          </a:p>
          <a:p>
            <a:endParaRPr lang="en-US" i="1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5995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666411" cy="1020762"/>
          </a:xfrm>
        </p:spPr>
        <p:txBody>
          <a:bodyPr>
            <a:noAutofit/>
          </a:bodyPr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922585"/>
            <a:ext cx="9144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/>
              <a:t>Принципът на Неутралността, </a:t>
            </a:r>
            <a:r>
              <a:rPr lang="bg-BG" sz="2000" dirty="0"/>
              <a:t>разглеждан като </a:t>
            </a:r>
            <a:r>
              <a:rPr lang="bg-BG" sz="2000" b="1" dirty="0"/>
              <a:t>рефлексивна и саморефлексивна мета-ролева позиция</a:t>
            </a:r>
            <a:r>
              <a:rPr lang="bg-BG" sz="2000" dirty="0"/>
              <a:t>, позволяваща поддържането на равноотдалеченост и </a:t>
            </a:r>
            <a:r>
              <a:rPr lang="bg-BG" sz="2000" dirty="0" err="1"/>
              <a:t>равноприближеност</a:t>
            </a:r>
            <a:r>
              <a:rPr lang="en-US" sz="2000" dirty="0"/>
              <a:t>:</a:t>
            </a:r>
          </a:p>
          <a:p>
            <a:r>
              <a:rPr lang="bg-BG" sz="2000" dirty="0"/>
              <a:t>Рефлексивна и саморефлексивна позиция </a:t>
            </a:r>
            <a:r>
              <a:rPr lang="en-US" sz="2000" dirty="0"/>
              <a:t>(</a:t>
            </a:r>
            <a:r>
              <a:rPr lang="bg-BG" sz="2000" dirty="0"/>
              <a:t>с постоянна преработка във „второто време“</a:t>
            </a:r>
            <a:r>
              <a:rPr lang="en-US" sz="2000" dirty="0"/>
              <a:t>)</a:t>
            </a:r>
          </a:p>
          <a:p>
            <a:r>
              <a:rPr lang="bg-BG" sz="2000" dirty="0" err="1"/>
              <a:t>Пермисивност</a:t>
            </a:r>
            <a:r>
              <a:rPr lang="bg-BG" sz="2000" dirty="0"/>
              <a:t> </a:t>
            </a:r>
            <a:r>
              <a:rPr lang="en-US" sz="2000" dirty="0"/>
              <a:t> </a:t>
            </a:r>
            <a:r>
              <a:rPr lang="bg-BG" sz="2000" dirty="0"/>
              <a:t>без съблазняване </a:t>
            </a:r>
            <a:r>
              <a:rPr lang="en-US" sz="2000" dirty="0"/>
              <a:t>&lt;–&gt; </a:t>
            </a:r>
            <a:r>
              <a:rPr lang="bg-BG" sz="2000" dirty="0"/>
              <a:t>Структуриране без </a:t>
            </a:r>
            <a:r>
              <a:rPr lang="bg-BG" sz="2000" dirty="0" err="1"/>
              <a:t>индоктринация</a:t>
            </a:r>
            <a:endParaRPr lang="en-US" sz="2000" dirty="0"/>
          </a:p>
          <a:p>
            <a:r>
              <a:rPr lang="bg-BG" sz="2000" dirty="0"/>
              <a:t>Равноотдалеченост и </a:t>
            </a:r>
            <a:r>
              <a:rPr lang="bg-BG" sz="2000" dirty="0" err="1"/>
              <a:t>равноприближеност</a:t>
            </a:r>
            <a:r>
              <a:rPr lang="bg-BG" sz="2000" dirty="0"/>
              <a:t> по време на психотерапевтичния процес </a:t>
            </a:r>
            <a:r>
              <a:rPr lang="en-US" sz="2000" dirty="0"/>
              <a:t>(</a:t>
            </a:r>
            <a:r>
              <a:rPr lang="bg-BG" sz="2000" dirty="0"/>
              <a:t>„</a:t>
            </a:r>
            <a:r>
              <a:rPr lang="bg-BG" sz="2000" dirty="0" err="1"/>
              <a:t>самообновяваща</a:t>
            </a:r>
            <a:r>
              <a:rPr lang="bg-BG" sz="2000" dirty="0"/>
              <a:t>“ се неутралност от позицията на „не-знание“)</a:t>
            </a:r>
          </a:p>
          <a:p>
            <a:r>
              <a:rPr lang="bg-BG" sz="2000" b="1" dirty="0"/>
              <a:t>Да знаеш как да не знаеш </a:t>
            </a:r>
            <a:r>
              <a:rPr lang="en-US" sz="2000" b="1" dirty="0"/>
              <a:t>(</a:t>
            </a:r>
            <a:r>
              <a:rPr lang="bg-BG" sz="2000" b="1" dirty="0"/>
              <a:t>динамиката на </a:t>
            </a:r>
            <a:r>
              <a:rPr lang="bg-BG" sz="2000" b="1" dirty="0" err="1"/>
              <a:t>самообновяващата</a:t>
            </a:r>
            <a:r>
              <a:rPr lang="bg-BG" sz="2000" b="1" dirty="0"/>
              <a:t> се спонтанност</a:t>
            </a:r>
            <a:r>
              <a:rPr lang="en-US" sz="2000" b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8043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304800"/>
            <a:ext cx="10666411" cy="1020762"/>
          </a:xfrm>
        </p:spPr>
        <p:txBody>
          <a:bodyPr>
            <a:noAutofit/>
          </a:bodyPr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922585"/>
            <a:ext cx="9144000" cy="4953000"/>
          </a:xfrm>
        </p:spPr>
        <p:txBody>
          <a:bodyPr>
            <a:normAutofit/>
          </a:bodyPr>
          <a:lstStyle/>
          <a:p>
            <a:r>
              <a:rPr lang="bg-BG" sz="2000" b="1" dirty="0"/>
              <a:t>Рефлексивна и саморефлексивна позиция:</a:t>
            </a:r>
            <a:endParaRPr lang="en-US" sz="2000" b="1" dirty="0"/>
          </a:p>
          <a:p>
            <a:pPr>
              <a:buFontTx/>
              <a:buChar char="-"/>
            </a:pPr>
            <a:r>
              <a:rPr lang="bg-BG" sz="2000" dirty="0"/>
              <a:t>„Защо тя/той чувства/мисли/казва/прави/играе точно това, точно сега, точно пред мен и пред групата (публиката)?</a:t>
            </a:r>
          </a:p>
          <a:p>
            <a:pPr>
              <a:buFontTx/>
              <a:buChar char="-"/>
            </a:pPr>
            <a:r>
              <a:rPr lang="en-US" sz="2000" dirty="0"/>
              <a:t>-</a:t>
            </a:r>
            <a:r>
              <a:rPr lang="bg-BG" sz="2000" dirty="0"/>
              <a:t> „Защо се чувствам/мисля/казвам/правя/играя точно това, точно сега, точно пред </a:t>
            </a:r>
            <a:r>
              <a:rPr lang="bg-BG" sz="2000" dirty="0" err="1"/>
              <a:t>протагониста</a:t>
            </a:r>
            <a:r>
              <a:rPr lang="bg-BG" sz="2000" dirty="0"/>
              <a:t> и  пред групата (публиката)?“</a:t>
            </a:r>
            <a:endParaRPr lang="en-US" sz="2000" dirty="0"/>
          </a:p>
          <a:p>
            <a:r>
              <a:rPr lang="en-US" sz="2000" dirty="0"/>
              <a:t>“</a:t>
            </a:r>
            <a:r>
              <a:rPr lang="bg-BG" sz="2000" i="1" dirty="0"/>
              <a:t>Освободен от пристрастия</a:t>
            </a:r>
            <a:r>
              <a:rPr lang="en-US" sz="2000" dirty="0"/>
              <a:t>”- “</a:t>
            </a:r>
            <a:r>
              <a:rPr lang="bg-BG" sz="2000" dirty="0" err="1"/>
              <a:t>самообновяваща</a:t>
            </a:r>
            <a:r>
              <a:rPr lang="en-US" sz="2000" dirty="0"/>
              <a:t>”</a:t>
            </a:r>
            <a:r>
              <a:rPr lang="bg-BG" sz="2000" dirty="0"/>
              <a:t> се неутралност</a:t>
            </a:r>
            <a:r>
              <a:rPr lang="en-US" sz="2000" dirty="0"/>
              <a:t>:</a:t>
            </a:r>
          </a:p>
          <a:p>
            <a:r>
              <a:rPr lang="bg-BG" sz="2000" i="1" dirty="0"/>
              <a:t>Не исках да виждам или да знам нищо за хората </a:t>
            </a:r>
            <a:r>
              <a:rPr lang="bg-BG" sz="2000" i="1" dirty="0" err="1"/>
              <a:t>предварителлно</a:t>
            </a:r>
            <a:r>
              <a:rPr lang="bg-BG" sz="2000" i="1" dirty="0"/>
              <a:t>,</a:t>
            </a:r>
            <a:r>
              <a:rPr lang="en-US" sz="2000" i="1" dirty="0"/>
              <a:t> </a:t>
            </a:r>
            <a:r>
              <a:rPr lang="bg-BG" sz="2000" i="1" dirty="0"/>
              <a:t>за да запазя цялата своя и тяхна спонтанност свободна за момента на срещата. Това трябваше да е среща от пръв поглед. Исках  да бъда колкото се може по- освободен от пристрастия спрямо тях още от самото начало на сесията и исках групата, с която предстоеше да работя, да бъде също толкова освободена от пристрастия спрямо мен. </a:t>
            </a:r>
            <a:r>
              <a:rPr lang="en-US" sz="2000" i="1" dirty="0"/>
              <a:t>(</a:t>
            </a:r>
            <a:r>
              <a:rPr lang="en-US" sz="2000" dirty="0"/>
              <a:t>Preludes</a:t>
            </a:r>
            <a:r>
              <a:rPr lang="en-US" sz="2000" i="1" dirty="0"/>
              <a:t> 1xxii)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644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304800"/>
            <a:ext cx="10666411" cy="1020762"/>
          </a:xfrm>
        </p:spPr>
        <p:txBody>
          <a:bodyPr>
            <a:noAutofit/>
          </a:bodyPr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922585"/>
            <a:ext cx="9144000" cy="4953000"/>
          </a:xfrm>
        </p:spPr>
        <p:txBody>
          <a:bodyPr>
            <a:normAutofit/>
          </a:bodyPr>
          <a:lstStyle/>
          <a:p>
            <a:r>
              <a:rPr lang="en-US" sz="2000" b="1" i="1" dirty="0"/>
              <a:t>“</a:t>
            </a:r>
            <a:r>
              <a:rPr lang="bg-BG" sz="2000" b="1" i="1" dirty="0"/>
              <a:t>В психодрамата всичко е възможно</a:t>
            </a:r>
            <a:r>
              <a:rPr lang="en-US" sz="2000" b="1" i="1" dirty="0"/>
              <a:t>… “ </a:t>
            </a:r>
          </a:p>
          <a:p>
            <a:r>
              <a:rPr lang="bg-BG" sz="2000" dirty="0"/>
              <a:t>Всъщност, (единствено) във Въображението и във Фантазията всичко е „възможно“, и когато са използвани креативно, посредством преходното пространство на Психодраматичната Игра</a:t>
            </a:r>
            <a:r>
              <a:rPr lang="en-US" sz="2000" dirty="0"/>
              <a:t> </a:t>
            </a:r>
            <a:r>
              <a:rPr lang="bg-BG" sz="2000" dirty="0"/>
              <a:t>и Действие, тези психични възможности могат да  доведат и до по-дълбок и емоционално наситен трансформационен психотерапевтичен процес.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112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За практическите измерения на </a:t>
            </a:r>
            <a:r>
              <a:rPr lang="bg-BG" b="1" dirty="0" err="1"/>
              <a:t>концепта</a:t>
            </a:r>
            <a:r>
              <a:rPr lang="bg-BG" b="1" dirty="0"/>
              <a:t> „Атом на ролята“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922585"/>
            <a:ext cx="9144000" cy="4953000"/>
          </a:xfrm>
        </p:spPr>
        <p:txBody>
          <a:bodyPr>
            <a:normAutofit/>
          </a:bodyPr>
          <a:lstStyle/>
          <a:p>
            <a:r>
              <a:rPr lang="ru-RU" sz="2000" b="1" i="1" dirty="0"/>
              <a:t>Последействие (</a:t>
            </a:r>
            <a:r>
              <a:rPr lang="ru-RU" sz="2000" b="1" i="1" dirty="0" err="1"/>
              <a:t>второ</a:t>
            </a:r>
            <a:r>
              <a:rPr lang="ru-RU" sz="2000" b="1" i="1" dirty="0"/>
              <a:t> </a:t>
            </a:r>
            <a:r>
              <a:rPr lang="ru-RU" sz="2000" b="1" i="1" dirty="0" err="1"/>
              <a:t>време</a:t>
            </a:r>
            <a:r>
              <a:rPr lang="ru-RU" sz="2000" b="1" i="1" dirty="0"/>
              <a:t>, </a:t>
            </a:r>
            <a:r>
              <a:rPr lang="fr-CA" sz="2000" b="1" i="1" dirty="0"/>
              <a:t>après coup,</a:t>
            </a:r>
            <a:r>
              <a:rPr lang="bg-BG" sz="2000" dirty="0"/>
              <a:t> </a:t>
            </a:r>
            <a:r>
              <a:rPr lang="fr-CA" sz="2000" b="1" i="1" dirty="0"/>
              <a:t>nachtr</a:t>
            </a:r>
            <a:r>
              <a:rPr lang="en-US" sz="2000" b="1" dirty="0"/>
              <a:t>ä</a:t>
            </a:r>
            <a:r>
              <a:rPr lang="fr-CA" sz="2000" b="1" i="1" dirty="0" err="1"/>
              <a:t>glichkeit</a:t>
            </a:r>
            <a:r>
              <a:rPr lang="bg-BG" sz="2000" b="1" i="1" dirty="0"/>
              <a:t>)</a:t>
            </a:r>
            <a:r>
              <a:rPr lang="ru-RU" sz="2000" b="1" i="1" dirty="0"/>
              <a:t>:</a:t>
            </a:r>
          </a:p>
          <a:p>
            <a:r>
              <a:rPr lang="ru-RU" sz="2000" i="1" dirty="0"/>
              <a:t>Термин, </a:t>
            </a:r>
            <a:r>
              <a:rPr lang="ru-RU" sz="2000" i="1" dirty="0" err="1"/>
              <a:t>употребяван</a:t>
            </a:r>
            <a:r>
              <a:rPr lang="ru-RU" sz="2000" i="1" dirty="0"/>
              <a:t> </a:t>
            </a:r>
            <a:r>
              <a:rPr lang="ru-RU" sz="2000" i="1" dirty="0" err="1"/>
              <a:t>във</a:t>
            </a:r>
            <a:r>
              <a:rPr lang="ru-RU" sz="2000" i="1" dirty="0"/>
              <a:t> </a:t>
            </a:r>
            <a:r>
              <a:rPr lang="ru-RU" sz="2000" i="1" dirty="0" err="1"/>
              <a:t>връзка</a:t>
            </a:r>
            <a:r>
              <a:rPr lang="ru-RU" sz="2000" i="1" dirty="0"/>
              <a:t> с </a:t>
            </a:r>
            <a:r>
              <a:rPr lang="ru-RU" sz="2000" i="1" dirty="0" err="1"/>
              <a:t>концепцията</a:t>
            </a:r>
            <a:r>
              <a:rPr lang="ru-RU" sz="2000" i="1" dirty="0"/>
              <a:t> за </a:t>
            </a:r>
            <a:r>
              <a:rPr lang="ru-RU" sz="2000" i="1" dirty="0" err="1"/>
              <a:t>психичната</a:t>
            </a:r>
            <a:r>
              <a:rPr lang="ru-RU" sz="2000" i="1" dirty="0"/>
              <a:t> </a:t>
            </a:r>
            <a:r>
              <a:rPr lang="ru-RU" sz="2000" i="1" dirty="0" err="1"/>
              <a:t>темпоралност</a:t>
            </a:r>
            <a:r>
              <a:rPr lang="ru-RU" sz="2000" i="1" dirty="0"/>
              <a:t> и </a:t>
            </a:r>
            <a:r>
              <a:rPr lang="ru-RU" sz="2000" i="1" dirty="0" err="1"/>
              <a:t>каузалност</a:t>
            </a:r>
            <a:r>
              <a:rPr lang="ru-RU" sz="2000" i="1" dirty="0"/>
              <a:t>: </a:t>
            </a:r>
            <a:r>
              <a:rPr lang="ru-RU" sz="2000" i="1" dirty="0" err="1"/>
              <a:t>дадени</a:t>
            </a:r>
            <a:r>
              <a:rPr lang="ru-RU" sz="2000" i="1" dirty="0"/>
              <a:t> </a:t>
            </a:r>
            <a:r>
              <a:rPr lang="ru-RU" sz="2000" i="1" dirty="0" err="1"/>
              <a:t>преживявания</a:t>
            </a:r>
            <a:r>
              <a:rPr lang="ru-RU" sz="2000" i="1" dirty="0"/>
              <a:t>, впечатления и </a:t>
            </a:r>
            <a:r>
              <a:rPr lang="ru-RU" sz="2000" i="1" dirty="0" err="1"/>
              <a:t>паметови</a:t>
            </a:r>
            <a:r>
              <a:rPr lang="ru-RU" sz="2000" i="1" dirty="0"/>
              <a:t> следи се </a:t>
            </a:r>
            <a:r>
              <a:rPr lang="ru-RU" sz="2000" i="1" dirty="0" err="1"/>
              <a:t>преобразуват</a:t>
            </a:r>
            <a:r>
              <a:rPr lang="ru-RU" sz="2000" i="1" dirty="0"/>
              <a:t> </a:t>
            </a:r>
            <a:r>
              <a:rPr lang="ru-RU" sz="2000" i="1" dirty="0" err="1"/>
              <a:t>впоследствие</a:t>
            </a:r>
            <a:r>
              <a:rPr lang="ru-RU" sz="2000" i="1" dirty="0"/>
              <a:t> от нови </a:t>
            </a:r>
            <a:r>
              <a:rPr lang="ru-RU" sz="2000" i="1" dirty="0" err="1"/>
              <a:t>преживявания</a:t>
            </a:r>
            <a:r>
              <a:rPr lang="ru-RU" sz="2000" i="1" dirty="0"/>
              <a:t> или при </a:t>
            </a:r>
            <a:r>
              <a:rPr lang="ru-RU" sz="2000" i="1" dirty="0" err="1"/>
              <a:t>достигането</a:t>
            </a:r>
            <a:r>
              <a:rPr lang="ru-RU" sz="2000" i="1" dirty="0"/>
              <a:t> до нова степен на развитие. </a:t>
            </a:r>
            <a:r>
              <a:rPr lang="ru-RU" sz="2000" i="1" dirty="0" err="1"/>
              <a:t>Тогава</a:t>
            </a:r>
            <a:r>
              <a:rPr lang="ru-RU" sz="2000" i="1" dirty="0"/>
              <a:t> те </a:t>
            </a:r>
            <a:r>
              <a:rPr lang="ru-RU" sz="2000" b="1" i="1" dirty="0" err="1"/>
              <a:t>биха</a:t>
            </a:r>
            <a:r>
              <a:rPr lang="ru-RU" sz="2000" b="1" i="1" dirty="0"/>
              <a:t> могли да </a:t>
            </a:r>
            <a:r>
              <a:rPr lang="ru-RU" sz="2000" b="1" i="1" dirty="0" err="1"/>
              <a:t>придобият</a:t>
            </a:r>
            <a:r>
              <a:rPr lang="ru-RU" sz="2000" b="1" i="1" dirty="0"/>
              <a:t> </a:t>
            </a:r>
            <a:r>
              <a:rPr lang="ru-RU" sz="2000" b="1" i="1" dirty="0" err="1"/>
              <a:t>както</a:t>
            </a:r>
            <a:r>
              <a:rPr lang="ru-RU" sz="2000" b="1" i="1" dirty="0"/>
              <a:t> нов </a:t>
            </a:r>
            <a:r>
              <a:rPr lang="ru-RU" sz="2000" b="1" i="1" dirty="0" err="1"/>
              <a:t>смисъл</a:t>
            </a:r>
            <a:r>
              <a:rPr lang="ru-RU" sz="2000" b="1" i="1" dirty="0"/>
              <a:t>, </a:t>
            </a:r>
            <a:r>
              <a:rPr lang="ru-RU" sz="2000" b="1" i="1" dirty="0" err="1"/>
              <a:t>така</a:t>
            </a:r>
            <a:r>
              <a:rPr lang="ru-RU" sz="2000" b="1" i="1" dirty="0"/>
              <a:t> и нова </a:t>
            </a:r>
            <a:r>
              <a:rPr lang="ru-RU" sz="2000" b="1" i="1" dirty="0" err="1"/>
              <a:t>психична</a:t>
            </a:r>
            <a:r>
              <a:rPr lang="ru-RU" sz="2000" b="1" i="1" dirty="0"/>
              <a:t> </a:t>
            </a:r>
            <a:r>
              <a:rPr lang="ru-RU" sz="2000" b="1" i="1" dirty="0" err="1"/>
              <a:t>ефективност</a:t>
            </a:r>
            <a:r>
              <a:rPr lang="ru-RU" sz="2000" i="1" dirty="0"/>
              <a:t>. (р.283)</a:t>
            </a:r>
          </a:p>
          <a:p>
            <a:r>
              <a:rPr lang="ru-RU" sz="2000" i="1" dirty="0" err="1"/>
              <a:t>Лапланш</a:t>
            </a:r>
            <a:r>
              <a:rPr lang="ru-RU" sz="2000" i="1" dirty="0"/>
              <a:t>, Ж., </a:t>
            </a:r>
            <a:r>
              <a:rPr lang="ru-RU" sz="2000" i="1" dirty="0" err="1"/>
              <a:t>Понталис</a:t>
            </a:r>
            <a:r>
              <a:rPr lang="ru-RU" sz="2000" i="1" dirty="0"/>
              <a:t>, Ж.-Б., (2009), Речник на </a:t>
            </a:r>
            <a:r>
              <a:rPr lang="ru-RU" sz="2000" i="1" dirty="0" err="1"/>
              <a:t>психоанализата</a:t>
            </a:r>
            <a:r>
              <a:rPr lang="ru-RU" sz="2000" i="1" dirty="0"/>
              <a:t>, ИК Колибри</a:t>
            </a:r>
            <a:endParaRPr lang="en-US" sz="2000" i="1" dirty="0"/>
          </a:p>
          <a:p>
            <a:endParaRPr lang="ru-RU" sz="2000" i="1" dirty="0"/>
          </a:p>
          <a:p>
            <a:r>
              <a:rPr lang="ru-RU" sz="2000" i="1" dirty="0"/>
              <a:t>Ако </a:t>
            </a:r>
            <a:r>
              <a:rPr lang="ru-RU" sz="2000" i="1" dirty="0" err="1"/>
              <a:t>деветнадесети</a:t>
            </a:r>
            <a:r>
              <a:rPr lang="ru-RU" sz="2000" i="1" dirty="0"/>
              <a:t> век </a:t>
            </a:r>
            <a:r>
              <a:rPr lang="ru-RU" sz="2000" i="1" dirty="0" err="1"/>
              <a:t>търси</a:t>
            </a:r>
            <a:r>
              <a:rPr lang="ru-RU" sz="2000" i="1" dirty="0"/>
              <a:t> „</a:t>
            </a:r>
            <a:r>
              <a:rPr lang="ru-RU" sz="2000" i="1" dirty="0" err="1"/>
              <a:t>най-ниския</a:t>
            </a:r>
            <a:r>
              <a:rPr lang="ru-RU" sz="2000" i="1" dirty="0"/>
              <a:t>“ общ </a:t>
            </a:r>
            <a:r>
              <a:rPr lang="ru-RU" sz="2000" i="1" dirty="0" err="1"/>
              <a:t>знаменател</a:t>
            </a:r>
            <a:r>
              <a:rPr lang="ru-RU" sz="2000" i="1" dirty="0"/>
              <a:t> на </a:t>
            </a:r>
            <a:r>
              <a:rPr lang="ru-RU" sz="2000" i="1" dirty="0" err="1"/>
              <a:t>човечеството</a:t>
            </a:r>
            <a:r>
              <a:rPr lang="ru-RU" sz="2000" i="1" dirty="0"/>
              <a:t>, </a:t>
            </a:r>
            <a:r>
              <a:rPr lang="ru-RU" sz="2000" b="1" i="1" dirty="0" err="1"/>
              <a:t>несъзнаваното</a:t>
            </a:r>
            <a:r>
              <a:rPr lang="ru-RU" sz="2000" i="1" dirty="0"/>
              <a:t>, то </a:t>
            </a:r>
            <a:r>
              <a:rPr lang="ru-RU" sz="2000" i="1" dirty="0" err="1"/>
              <a:t>двадесети</a:t>
            </a:r>
            <a:r>
              <a:rPr lang="ru-RU" sz="2000" i="1" dirty="0"/>
              <a:t> век </a:t>
            </a:r>
            <a:r>
              <a:rPr lang="ru-RU" sz="2000" i="1" dirty="0" err="1"/>
              <a:t>откри</a:t>
            </a:r>
            <a:r>
              <a:rPr lang="ru-RU" sz="2000" i="1" dirty="0"/>
              <a:t> или пре-</a:t>
            </a:r>
            <a:r>
              <a:rPr lang="ru-RU" sz="2000" i="1" dirty="0" err="1"/>
              <a:t>откри</a:t>
            </a:r>
            <a:r>
              <a:rPr lang="ru-RU" sz="2000" i="1" dirty="0"/>
              <a:t> своя „</a:t>
            </a:r>
            <a:r>
              <a:rPr lang="ru-RU" sz="2000" i="1" dirty="0" err="1"/>
              <a:t>най</a:t>
            </a:r>
            <a:r>
              <a:rPr lang="ru-RU" sz="2000" i="1" dirty="0"/>
              <a:t>-висок“ общ </a:t>
            </a:r>
            <a:r>
              <a:rPr lang="ru-RU" sz="2000" i="1" dirty="0" err="1"/>
              <a:t>знаменател</a:t>
            </a:r>
            <a:r>
              <a:rPr lang="ru-RU" sz="2000" i="1" dirty="0"/>
              <a:t> - </a:t>
            </a:r>
            <a:r>
              <a:rPr lang="ru-RU" sz="2000" b="1" i="1" dirty="0" err="1"/>
              <a:t>спонтанността</a:t>
            </a:r>
            <a:r>
              <a:rPr lang="ru-RU" sz="2000" b="1" i="1" dirty="0"/>
              <a:t> и </a:t>
            </a:r>
            <a:r>
              <a:rPr lang="ru-RU" sz="2000" b="1" i="1" dirty="0" err="1"/>
              <a:t>креативността</a:t>
            </a:r>
            <a:r>
              <a:rPr lang="ru-RU" sz="2000" b="1" i="1" dirty="0"/>
              <a:t>.</a:t>
            </a:r>
            <a:r>
              <a:rPr lang="fr-CA" sz="2000" b="1" i="1" dirty="0"/>
              <a:t> </a:t>
            </a:r>
            <a:r>
              <a:rPr lang="fr-CA" sz="2000" i="1" dirty="0"/>
              <a:t>(</a:t>
            </a:r>
            <a:r>
              <a:rPr lang="ru-RU" sz="2000" i="1" dirty="0"/>
              <a:t>р.48)</a:t>
            </a:r>
          </a:p>
          <a:p>
            <a:endParaRPr lang="ru-RU" sz="2000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5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10363198" cy="1020762"/>
          </a:xfrm>
        </p:spPr>
        <p:txBody>
          <a:bodyPr/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600200"/>
            <a:ext cx="9144000" cy="5181600"/>
          </a:xfrm>
        </p:spPr>
        <p:txBody>
          <a:bodyPr>
            <a:normAutofit/>
          </a:bodyPr>
          <a:lstStyle/>
          <a:p>
            <a:r>
              <a:rPr lang="bg-BG" dirty="0"/>
              <a:t>Измерения на терапевтичния процес в психодрамата:</a:t>
            </a:r>
            <a:endParaRPr lang="en-US" dirty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887136462"/>
              </p:ext>
            </p:extLst>
          </p:nvPr>
        </p:nvGraphicFramePr>
        <p:xfrm>
          <a:off x="2031470" y="1440744"/>
          <a:ext cx="8125883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03812" y="3891989"/>
            <a:ext cx="1898277" cy="1089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bg-BG" sz="2400" dirty="0"/>
              <a:t>Спонтанност</a:t>
            </a:r>
          </a:p>
          <a:p>
            <a:pPr algn="ctr">
              <a:lnSpc>
                <a:spcPct val="90000"/>
              </a:lnSpc>
            </a:pPr>
            <a:r>
              <a:rPr lang="bg-BG" sz="2400" dirty="0"/>
              <a:t>Сцена</a:t>
            </a:r>
            <a:endParaRPr lang="en-US" sz="2400" dirty="0"/>
          </a:p>
          <a:p>
            <a:pPr algn="ctr">
              <a:lnSpc>
                <a:spcPct val="90000"/>
              </a:lnSpc>
            </a:pPr>
            <a:r>
              <a:rPr lang="bg-BG" sz="2400" dirty="0"/>
              <a:t>Роли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50195" y="3962400"/>
            <a:ext cx="2005229" cy="136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lang="bg-BG" sz="1000" dirty="0"/>
          </a:p>
          <a:p>
            <a:pPr>
              <a:lnSpc>
                <a:spcPct val="90000"/>
              </a:lnSpc>
            </a:pPr>
            <a:endParaRPr lang="bg-BG" sz="2000" dirty="0"/>
          </a:p>
          <a:p>
            <a:pPr>
              <a:lnSpc>
                <a:spcPct val="90000"/>
              </a:lnSpc>
            </a:pPr>
            <a:endParaRPr lang="bg-BG" sz="1000" dirty="0"/>
          </a:p>
          <a:p>
            <a:pPr>
              <a:lnSpc>
                <a:spcPct val="90000"/>
              </a:lnSpc>
            </a:pPr>
            <a:endParaRPr lang="bg-BG" dirty="0"/>
          </a:p>
          <a:p>
            <a:pPr>
              <a:lnSpc>
                <a:spcPct val="90000"/>
              </a:lnSpc>
            </a:pPr>
            <a:endParaRPr lang="bg-BG" sz="1000" dirty="0"/>
          </a:p>
          <a:p>
            <a:pPr>
              <a:lnSpc>
                <a:spcPct val="90000"/>
              </a:lnSpc>
            </a:pPr>
            <a:r>
              <a:rPr lang="en-US" sz="2400" dirty="0"/>
              <a:t>  </a:t>
            </a:r>
            <a:r>
              <a:rPr lang="bg-BG" sz="2400" dirty="0"/>
              <a:t>Креативност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12633" y="2057400"/>
            <a:ext cx="30203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Несъзнавана</a:t>
            </a:r>
          </a:p>
          <a:p>
            <a:pPr>
              <a:lnSpc>
                <a:spcPct val="90000"/>
              </a:lnSpc>
            </a:pPr>
            <a:r>
              <a:rPr lang="bg-BG" sz="2400" dirty="0" err="1"/>
              <a:t>психодинамика</a:t>
            </a:r>
            <a:r>
              <a:rPr lang="bg-BG" sz="2400" dirty="0"/>
              <a:t>:</a:t>
            </a:r>
          </a:p>
          <a:p>
            <a:pPr>
              <a:lnSpc>
                <a:spcPct val="90000"/>
              </a:lnSpc>
            </a:pPr>
            <a:r>
              <a:rPr lang="bg-BG" sz="2400" i="1" dirty="0" err="1"/>
              <a:t>Нсз</a:t>
            </a:r>
            <a:r>
              <a:rPr lang="bg-BG" sz="2400" i="1" dirty="0"/>
              <a:t> Желания</a:t>
            </a:r>
          </a:p>
          <a:p>
            <a:pPr>
              <a:lnSpc>
                <a:spcPct val="90000"/>
              </a:lnSpc>
            </a:pPr>
            <a:r>
              <a:rPr lang="bg-BG" sz="2400" i="1" dirty="0" err="1"/>
              <a:t>Фантазми</a:t>
            </a:r>
            <a:endParaRPr lang="bg-BG" sz="2400" i="1" dirty="0"/>
          </a:p>
          <a:p>
            <a:pPr>
              <a:lnSpc>
                <a:spcPct val="90000"/>
              </a:lnSpc>
            </a:pPr>
            <a:r>
              <a:rPr lang="bg-BG" sz="2400" i="1" dirty="0"/>
              <a:t>Обектни отношения</a:t>
            </a:r>
            <a:endParaRPr lang="en-US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122612" y="1981200"/>
            <a:ext cx="2157001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Психична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Реалност:</a:t>
            </a:r>
          </a:p>
          <a:p>
            <a:pPr>
              <a:lnSpc>
                <a:spcPct val="90000"/>
              </a:lnSpc>
            </a:pPr>
            <a:r>
              <a:rPr lang="bg-BG" sz="2400" i="1" dirty="0"/>
              <a:t>Самооценка</a:t>
            </a:r>
          </a:p>
          <a:p>
            <a:pPr>
              <a:lnSpc>
                <a:spcPct val="90000"/>
              </a:lnSpc>
            </a:pPr>
            <a:r>
              <a:rPr lang="bg-BG" sz="2400" i="1" dirty="0" err="1"/>
              <a:t>Идентитет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bg-BG" sz="2400" i="1" dirty="0"/>
              <a:t>Социални роли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bg-BG" sz="2400" i="1" dirty="0"/>
              <a:t>Мотивация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200402" y="5105400"/>
            <a:ext cx="2583464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Ко-несъзнавано: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i="1" dirty="0"/>
              <a:t>Групова динамика</a:t>
            </a:r>
          </a:p>
          <a:p>
            <a:pPr>
              <a:lnSpc>
                <a:spcPct val="90000"/>
              </a:lnSpc>
            </a:pPr>
            <a:r>
              <a:rPr lang="bg-BG" sz="2400" i="1" dirty="0"/>
              <a:t>Социодинамика</a:t>
            </a:r>
          </a:p>
          <a:p>
            <a:pPr>
              <a:lnSpc>
                <a:spcPct val="90000"/>
              </a:lnSpc>
            </a:pPr>
            <a:r>
              <a:rPr lang="bg-BG" sz="2400" i="1" dirty="0"/>
              <a:t>Среща</a:t>
            </a:r>
            <a:r>
              <a:rPr lang="fr-CA" sz="2400" i="1" dirty="0"/>
              <a:t>, Télé</a:t>
            </a:r>
            <a:endParaRPr lang="bg-BG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034578" y="3933056"/>
            <a:ext cx="1160895" cy="1089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bg-BG" sz="2400" i="1" dirty="0"/>
              <a:t>Там</a:t>
            </a:r>
          </a:p>
          <a:p>
            <a:pPr algn="ctr">
              <a:lnSpc>
                <a:spcPct val="90000"/>
              </a:lnSpc>
            </a:pPr>
            <a:r>
              <a:rPr lang="bg-BG" sz="2400" i="1" dirty="0"/>
              <a:t>и</a:t>
            </a:r>
          </a:p>
          <a:p>
            <a:pPr algn="ctr">
              <a:lnSpc>
                <a:spcPct val="90000"/>
              </a:lnSpc>
            </a:pPr>
            <a:r>
              <a:rPr lang="bg-BG" sz="2400" i="1" dirty="0"/>
              <a:t>тогава</a:t>
            </a:r>
            <a:endParaRPr lang="en-US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32012" y="3933056"/>
            <a:ext cx="842824" cy="1089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bg-BG" sz="2400" i="1" dirty="0"/>
              <a:t>Тук</a:t>
            </a:r>
          </a:p>
          <a:p>
            <a:pPr algn="ctr">
              <a:lnSpc>
                <a:spcPct val="90000"/>
              </a:lnSpc>
            </a:pPr>
            <a:r>
              <a:rPr lang="bg-BG" sz="2400" i="1" dirty="0"/>
              <a:t>и</a:t>
            </a:r>
          </a:p>
          <a:p>
            <a:pPr algn="ctr">
              <a:lnSpc>
                <a:spcPct val="90000"/>
              </a:lnSpc>
            </a:pPr>
            <a:r>
              <a:rPr lang="bg-BG" sz="2400" i="1" dirty="0"/>
              <a:t>Сега</a:t>
            </a:r>
            <a:endParaRPr lang="en-US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98812" y="5161434"/>
            <a:ext cx="2200026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Групова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Реалност:</a:t>
            </a:r>
          </a:p>
          <a:p>
            <a:pPr>
              <a:lnSpc>
                <a:spcPct val="90000"/>
              </a:lnSpc>
            </a:pPr>
            <a:r>
              <a:rPr lang="bg-BG" sz="2400" i="1" dirty="0"/>
              <a:t>Групови цели</a:t>
            </a:r>
          </a:p>
          <a:p>
            <a:pPr>
              <a:lnSpc>
                <a:spcPct val="90000"/>
              </a:lnSpc>
            </a:pPr>
            <a:r>
              <a:rPr lang="bg-BG" sz="2400" i="1" dirty="0"/>
              <a:t>Групови задачи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66663" y="2514600"/>
            <a:ext cx="2486578" cy="1089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i="1" dirty="0"/>
              <a:t>„</a:t>
            </a:r>
            <a:r>
              <a:rPr lang="bg-BG" sz="2400" i="1" dirty="0" err="1"/>
              <a:t>Последействие</a:t>
            </a:r>
            <a:r>
              <a:rPr lang="bg-BG" sz="2400" i="1" dirty="0"/>
              <a:t>“</a:t>
            </a:r>
            <a:endParaRPr lang="en-US" sz="2400" i="1" dirty="0"/>
          </a:p>
          <a:p>
            <a:pPr>
              <a:lnSpc>
                <a:spcPct val="90000"/>
              </a:lnSpc>
            </a:pPr>
            <a:r>
              <a:rPr lang="bg-BG" sz="2400" i="1" dirty="0"/>
              <a:t>„Второ време“</a:t>
            </a:r>
          </a:p>
          <a:p>
            <a:pPr>
              <a:lnSpc>
                <a:spcPct val="90000"/>
              </a:lnSpc>
            </a:pPr>
            <a:r>
              <a:rPr lang="bg-BG" sz="2400" i="1" dirty="0"/>
              <a:t>„</a:t>
            </a:r>
            <a:r>
              <a:rPr lang="en-US" sz="2400" i="1" dirty="0"/>
              <a:t>Apr</a:t>
            </a:r>
            <a:r>
              <a:rPr lang="fr-CA" sz="2400" i="1" dirty="0"/>
              <a:t>ès - coup</a:t>
            </a:r>
            <a:r>
              <a:rPr lang="bg-BG" sz="2400" i="1" dirty="0"/>
              <a:t>“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40759" y="4099255"/>
            <a:ext cx="1826206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Латентно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съдържание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1855" y="4099255"/>
            <a:ext cx="189426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 err="1"/>
              <a:t>Манифестно</a:t>
            </a:r>
            <a:endParaRPr lang="bg-BG" sz="2400" dirty="0"/>
          </a:p>
          <a:p>
            <a:pPr>
              <a:lnSpc>
                <a:spcPct val="90000"/>
              </a:lnSpc>
            </a:pPr>
            <a:r>
              <a:rPr lang="bg-BG" sz="2400" dirty="0"/>
              <a:t>съдържание</a:t>
            </a:r>
          </a:p>
        </p:txBody>
      </p:sp>
    </p:spTree>
    <p:extLst>
      <p:ext uri="{BB962C8B-B14F-4D97-AF65-F5344CB8AC3E}">
        <p14:creationId xmlns:p14="http://schemas.microsoft.com/office/powerpoint/2010/main" val="280610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Graphic spid="17" grpId="0">
        <p:bldAsOne/>
      </p:bldGraphic>
      <p:bldP spid="3" grpId="0" animBg="1"/>
      <p:bldP spid="4" grpId="0" animBg="1"/>
      <p:bldP spid="5" grpId="0"/>
      <p:bldP spid="6" grpId="0"/>
      <p:bldP spid="7" grpId="0"/>
      <p:bldP spid="8" grpId="0" animBg="1"/>
      <p:bldP spid="12" grpId="0" animBg="1"/>
      <p:bldP spid="15" grpId="0"/>
      <p:bldP spid="9" grpId="0" animBg="1"/>
      <p:bldP spid="2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10666411" cy="1020762"/>
          </a:xfrm>
        </p:spPr>
        <p:txBody>
          <a:bodyPr>
            <a:normAutofit/>
          </a:bodyPr>
          <a:lstStyle/>
          <a:p>
            <a:r>
              <a:rPr lang="bg-BG" b="1" dirty="0"/>
              <a:t>Практически измерения на терапевтичния процес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97679480"/>
              </p:ext>
            </p:extLst>
          </p:nvPr>
        </p:nvGraphicFramePr>
        <p:xfrm>
          <a:off x="1989956" y="1440744"/>
          <a:ext cx="8125883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9586638"/>
              </p:ext>
            </p:extLst>
          </p:nvPr>
        </p:nvGraphicFramePr>
        <p:xfrm>
          <a:off x="189756" y="1196752"/>
          <a:ext cx="3126838" cy="2636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2221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4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905000"/>
            <a:ext cx="10134599" cy="2667000"/>
          </a:xfrm>
        </p:spPr>
        <p:txBody>
          <a:bodyPr/>
          <a:lstStyle/>
          <a:p>
            <a:pPr lvl="0"/>
            <a:r>
              <a:rPr lang="bg-BG" b="1" dirty="0"/>
              <a:t>Насоки за практическа работа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i="1" dirty="0"/>
              <a:t>За практическите измерения на </a:t>
            </a:r>
            <a:r>
              <a:rPr lang="bg-BG" b="1" i="1" dirty="0" err="1"/>
              <a:t>концепта</a:t>
            </a:r>
            <a:r>
              <a:rPr lang="bg-BG" b="1" i="1" dirty="0"/>
              <a:t> „Атом на ролята“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4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7DEC7-7A5D-4C7A-8A24-8642758A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Насоки за практическа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85E48-7880-48A8-B2E0-26E9788D3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2209800"/>
            <a:ext cx="9982198" cy="3886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g-BG" sz="2000" b="1" i="1" dirty="0"/>
              <a:t>Изследване на елементите на Атома на ролята/антиролята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000" b="1" i="1" dirty="0"/>
              <a:t>Изследване на развитието и динамиката на Атома на ролята/антиролята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000" b="1" i="1" dirty="0"/>
              <a:t>Свързване на Атома на ролята в Ролевия атом и Социалния атом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000" b="1" i="1" dirty="0"/>
              <a:t>Рефлексия на цялостния психодраматичен процес през призмата на непрестанната работа на </a:t>
            </a:r>
            <a:r>
              <a:rPr lang="bg-BG" sz="2000" b="1" i="1" dirty="0" err="1"/>
              <a:t>последействието</a:t>
            </a:r>
            <a:r>
              <a:rPr lang="bg-BG" sz="2000" b="1" i="1" dirty="0"/>
              <a:t> във „второто време“.</a:t>
            </a:r>
          </a:p>
          <a:p>
            <a:pPr marL="457200" indent="-457200">
              <a:buFont typeface="+mj-lt"/>
              <a:buAutoNum type="arabicPeriod"/>
            </a:pPr>
            <a:endParaRPr lang="bg-BG" sz="2000" b="1" i="1" dirty="0"/>
          </a:p>
          <a:p>
            <a:pPr marL="457200" indent="-457200">
              <a:buFont typeface="+mj-lt"/>
              <a:buAutoNum type="arabicPeriod"/>
            </a:pPr>
            <a:endParaRPr lang="bg-BG" sz="2000" b="1" i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0D617CF-2902-4029-A924-5EC628221EF5}"/>
              </a:ext>
            </a:extLst>
          </p:cNvPr>
          <p:cNvCxnSpPr/>
          <p:nvPr/>
        </p:nvCxnSpPr>
        <p:spPr>
          <a:xfrm>
            <a:off x="5579744" y="2455168"/>
            <a:ext cx="0" cy="288032"/>
          </a:xfrm>
          <a:prstGeom prst="straightConnector1">
            <a:avLst/>
          </a:prstGeom>
          <a:ln w="25400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C528EA-BB2D-4200-9E10-6F631A0E5438}"/>
              </a:ext>
            </a:extLst>
          </p:cNvPr>
          <p:cNvCxnSpPr>
            <a:cxnSpLocks/>
          </p:cNvCxnSpPr>
          <p:nvPr/>
        </p:nvCxnSpPr>
        <p:spPr>
          <a:xfrm>
            <a:off x="5612128" y="2971800"/>
            <a:ext cx="0" cy="288032"/>
          </a:xfrm>
          <a:prstGeom prst="straightConnector1">
            <a:avLst/>
          </a:prstGeom>
          <a:ln w="25400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BCFFF16-9FEF-4961-80B1-B0F484C1B76C}"/>
              </a:ext>
            </a:extLst>
          </p:cNvPr>
          <p:cNvCxnSpPr/>
          <p:nvPr/>
        </p:nvCxnSpPr>
        <p:spPr>
          <a:xfrm>
            <a:off x="5612128" y="3429000"/>
            <a:ext cx="0" cy="288032"/>
          </a:xfrm>
          <a:prstGeom prst="straightConnector1">
            <a:avLst/>
          </a:prstGeom>
          <a:ln w="25400">
            <a:miter lim="800000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1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7DEC7-7A5D-4C7A-8A24-8642758A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Насоки за практическа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85E48-7880-48A8-B2E0-26E9788D3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524000"/>
            <a:ext cx="9144000" cy="53340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g-BG" sz="2000" b="1" i="1" dirty="0"/>
              <a:t>Изследване на елементите на Атома на ролята/антиролята:</a:t>
            </a:r>
          </a:p>
          <a:p>
            <a:pPr lvl="0"/>
            <a:r>
              <a:rPr lang="bg-BG" sz="2000" dirty="0"/>
              <a:t>Несъзнавани желания/потребности за/от Другия;</a:t>
            </a:r>
            <a:endParaRPr lang="en-US" sz="2000" dirty="0"/>
          </a:p>
          <a:p>
            <a:r>
              <a:rPr lang="bg-BG" sz="2000" dirty="0"/>
              <a:t>Несъзнавани санкции (положителни или отрицателни) по отношение на тези желания/потребности;</a:t>
            </a:r>
            <a:endParaRPr lang="en-US" sz="2000" dirty="0"/>
          </a:p>
          <a:p>
            <a:pPr lvl="0"/>
            <a:r>
              <a:rPr lang="bg-BG" sz="2000" dirty="0"/>
              <a:t>Несъзнавани защитни </a:t>
            </a:r>
            <a:r>
              <a:rPr lang="bg-BG" sz="2000" dirty="0" err="1"/>
              <a:t>интрапсихични</a:t>
            </a:r>
            <a:r>
              <a:rPr lang="bg-BG" sz="2000" dirty="0"/>
              <a:t> операции и „съпротива“ срещу промяната ;</a:t>
            </a:r>
          </a:p>
          <a:p>
            <a:pPr lvl="0"/>
            <a:r>
              <a:rPr lang="bg-BG" sz="2000" dirty="0"/>
              <a:t>Постигнати компромиси/формиране на реакция/симптоми (</a:t>
            </a:r>
            <a:r>
              <a:rPr lang="bg-BG" sz="2000" dirty="0" err="1"/>
              <a:t>интрапсихични</a:t>
            </a:r>
            <a:r>
              <a:rPr lang="bg-BG" sz="2000" dirty="0"/>
              <a:t> консерви);</a:t>
            </a:r>
          </a:p>
          <a:p>
            <a:pPr lvl="0"/>
            <a:r>
              <a:rPr lang="bg-BG" sz="2000" dirty="0"/>
              <a:t>Несъзнавани </a:t>
            </a:r>
            <a:r>
              <a:rPr lang="bg-BG" sz="2000" dirty="0" err="1"/>
              <a:t>фантазми</a:t>
            </a:r>
            <a:r>
              <a:rPr lang="bg-BG" sz="2000" dirty="0"/>
              <a:t>, свързани с изведените желания/потребности;</a:t>
            </a:r>
          </a:p>
          <a:p>
            <a:pPr lvl="0"/>
            <a:r>
              <a:rPr lang="bg-BG" sz="1800" dirty="0" err="1"/>
              <a:t>Интернализирани</a:t>
            </a:r>
            <a:r>
              <a:rPr lang="bg-BG" sz="1800" dirty="0"/>
              <a:t> обектни отношения, свързани с желанията/потребностите и </a:t>
            </a:r>
            <a:r>
              <a:rPr lang="bg-BG" sz="1800" dirty="0" err="1"/>
              <a:t>фантазмите</a:t>
            </a:r>
            <a:r>
              <a:rPr lang="bg-BG" sz="1800" dirty="0"/>
              <a:t>, главно по отношение на ранните/първични обекти;</a:t>
            </a:r>
            <a:endParaRPr lang="en-US" sz="1800" dirty="0"/>
          </a:p>
          <a:p>
            <a:pPr lvl="0"/>
            <a:r>
              <a:rPr lang="bg-BG" sz="1800" dirty="0"/>
              <a:t>Поведенчески, (вкл. соматични, </a:t>
            </a:r>
            <a:r>
              <a:rPr lang="bg-BG" sz="1800" dirty="0" err="1"/>
              <a:t>афективни</a:t>
            </a:r>
            <a:r>
              <a:rPr lang="bg-BG" sz="1800" dirty="0"/>
              <a:t>, когнитивни, психологични, социални и духовни) аспекти на Ролята, основно съзнавани или </a:t>
            </a:r>
            <a:r>
              <a:rPr lang="bg-BG" sz="1800" dirty="0" err="1"/>
              <a:t>осъзнаваеми</a:t>
            </a:r>
            <a:r>
              <a:rPr lang="bg-BG" sz="1800" dirty="0"/>
              <a:t> и социално конструирани.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6198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7DEC7-7A5D-4C7A-8A24-8642758A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Насоки за практическа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85E48-7880-48A8-B2E0-26E9788D3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2" y="1524000"/>
            <a:ext cx="10666413" cy="54864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bg-BG" sz="2000" b="1" i="1" dirty="0"/>
              <a:t>Изследване на развитието и динамиката на Атома на ролята/антиролята:</a:t>
            </a:r>
          </a:p>
          <a:p>
            <a:pPr marL="342900" indent="-342900">
              <a:buFont typeface="+mj-lt"/>
              <a:buAutoNum type="alphaLcPeriod"/>
            </a:pPr>
            <a:r>
              <a:rPr lang="bg-BG" sz="1800" dirty="0"/>
              <a:t>Динамика по оста прогресия-регресия</a:t>
            </a:r>
            <a:r>
              <a:rPr lang="en-US" sz="1800" dirty="0"/>
              <a:t>:</a:t>
            </a:r>
          </a:p>
          <a:p>
            <a:r>
              <a:rPr lang="bg-BG" sz="1800" dirty="0"/>
              <a:t>Изследване на актуалните характеристики на изява на Атома на ролята:</a:t>
            </a:r>
          </a:p>
          <a:p>
            <a:pPr lvl="1"/>
            <a:r>
              <a:rPr lang="bg-BG" sz="1800" dirty="0"/>
              <a:t>На концептуално ниво</a:t>
            </a:r>
          </a:p>
          <a:p>
            <a:pPr lvl="1"/>
            <a:r>
              <a:rPr lang="bg-BG" sz="1800" dirty="0"/>
              <a:t>На сценично ниво</a:t>
            </a:r>
            <a:endParaRPr lang="en-US" sz="1800" dirty="0"/>
          </a:p>
          <a:p>
            <a:pPr lvl="0"/>
            <a:r>
              <a:rPr lang="bg-BG" sz="1800" dirty="0"/>
              <a:t>Извеждане на елементите на Атома на ролята:</a:t>
            </a:r>
          </a:p>
          <a:p>
            <a:pPr lvl="1"/>
            <a:r>
              <a:rPr lang="bg-BG" sz="1800" dirty="0"/>
              <a:t>Посредством т. нар. „вътрешни гласове“, чувства, желания и т.н.</a:t>
            </a:r>
          </a:p>
          <a:p>
            <a:pPr marL="342900" indent="-342900">
              <a:buFont typeface="+mj-lt"/>
              <a:buAutoNum type="alphaLcPeriod" startAt="2"/>
            </a:pPr>
            <a:r>
              <a:rPr lang="bg-BG" sz="1800" dirty="0"/>
              <a:t>Изследване формирането на Атома на ролята от преживелищните комплекси в хода на индивидуалното развитие: - „връщане“ в „миналото“ </a:t>
            </a:r>
          </a:p>
          <a:p>
            <a:pPr marL="342900" lvl="0" indent="-342900">
              <a:buFont typeface="+mj-lt"/>
              <a:buAutoNum type="alphaLcPeriod" startAt="3"/>
            </a:pPr>
            <a:r>
              <a:rPr lang="bg-BG" sz="1800" dirty="0"/>
              <a:t>Изследване </a:t>
            </a:r>
            <a:r>
              <a:rPr lang="bg-BG" sz="1800" dirty="0" err="1"/>
              <a:t>интернализираните</a:t>
            </a:r>
            <a:r>
              <a:rPr lang="bg-BG" sz="1800" dirty="0"/>
              <a:t> Обектни отношения:</a:t>
            </a:r>
          </a:p>
          <a:p>
            <a:pPr lvl="1"/>
            <a:r>
              <a:rPr lang="bg-BG" sz="1800" dirty="0"/>
              <a:t>Зрели/Патологични</a:t>
            </a:r>
          </a:p>
          <a:p>
            <a:pPr lvl="1"/>
            <a:r>
              <a:rPr lang="bg-BG" sz="1800" dirty="0"/>
              <a:t>Частични</a:t>
            </a:r>
          </a:p>
          <a:p>
            <a:pPr lvl="1"/>
            <a:r>
              <a:rPr lang="bg-BG" sz="1800" dirty="0"/>
              <a:t>Цялостни </a:t>
            </a:r>
          </a:p>
          <a:p>
            <a:pPr marL="342900" lvl="0" indent="-342900">
              <a:buFont typeface="+mj-lt"/>
              <a:buAutoNum type="alphaLcPeriod" startAt="4"/>
            </a:pPr>
            <a:r>
              <a:rPr lang="bg-BG" sz="1800" dirty="0"/>
              <a:t>Изследване на очакваното бъдещо развитие </a:t>
            </a:r>
            <a:r>
              <a:rPr lang="en-US" sz="1800" dirty="0"/>
              <a:t>(surplus reality</a:t>
            </a:r>
            <a:r>
              <a:rPr lang="bg-BG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210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7DEC7-7A5D-4C7A-8A24-8642758A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Насоки за практическа работа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85E48-7880-48A8-B2E0-26E9788D3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3" y="1600200"/>
            <a:ext cx="10666411" cy="525780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bg-BG" sz="2000" b="1" i="1" dirty="0"/>
              <a:t>Свързване на Атома на ролята в Ролевия атом и Социалния атом:</a:t>
            </a:r>
          </a:p>
          <a:p>
            <a:pPr marL="342900" indent="-342900">
              <a:buFont typeface="+mj-lt"/>
              <a:buAutoNum type="alphaLcPeriod"/>
            </a:pPr>
            <a:r>
              <a:rPr lang="bg-BG" sz="2000" dirty="0"/>
              <a:t>Изследване на междуличностните взаимовръзки в:</a:t>
            </a:r>
          </a:p>
          <a:p>
            <a:pPr lvl="1"/>
            <a:r>
              <a:rPr lang="bg-BG" dirty="0"/>
              <a:t>Личния живот (вкл. </a:t>
            </a:r>
            <a:r>
              <a:rPr lang="bg-BG" dirty="0" err="1"/>
              <a:t>трансгенерационна</a:t>
            </a:r>
            <a:r>
              <a:rPr lang="bg-BG" dirty="0"/>
              <a:t> </a:t>
            </a:r>
            <a:r>
              <a:rPr lang="bg-BG" dirty="0" err="1"/>
              <a:t>генограма</a:t>
            </a:r>
            <a:r>
              <a:rPr lang="bg-BG" dirty="0"/>
              <a:t>)</a:t>
            </a:r>
          </a:p>
          <a:p>
            <a:pPr lvl="1"/>
            <a:r>
              <a:rPr lang="bg-BG" dirty="0"/>
              <a:t>Приятелските кръгове</a:t>
            </a:r>
          </a:p>
          <a:p>
            <a:pPr lvl="1"/>
            <a:r>
              <a:rPr lang="bg-BG" dirty="0"/>
              <a:t>Професионалния живот</a:t>
            </a:r>
          </a:p>
          <a:p>
            <a:pPr lvl="1"/>
            <a:r>
              <a:rPr lang="bg-BG" dirty="0"/>
              <a:t>И т.н.</a:t>
            </a:r>
            <a:endParaRPr lang="en-US" dirty="0"/>
          </a:p>
          <a:p>
            <a:pPr marL="342900" lvl="0" indent="-342900">
              <a:buFont typeface="+mj-lt"/>
              <a:buAutoNum type="alphaLcPeriod"/>
            </a:pPr>
            <a:r>
              <a:rPr lang="bg-BG" sz="2000" dirty="0"/>
              <a:t>Изследване на отношенията в двойката, семейството и т.н.:</a:t>
            </a:r>
          </a:p>
          <a:p>
            <a:pPr lvl="1"/>
            <a:r>
              <a:rPr lang="bg-BG" dirty="0"/>
              <a:t>Ролеви модел</a:t>
            </a:r>
          </a:p>
          <a:p>
            <a:pPr lvl="1"/>
            <a:r>
              <a:rPr lang="bg-BG" dirty="0"/>
              <a:t>Системен подход</a:t>
            </a:r>
          </a:p>
          <a:p>
            <a:pPr lvl="1"/>
            <a:r>
              <a:rPr lang="bg-BG" dirty="0"/>
              <a:t>Структурен подход</a:t>
            </a:r>
          </a:p>
          <a:p>
            <a:pPr lvl="1"/>
            <a:r>
              <a:rPr lang="bg-BG" dirty="0"/>
              <a:t>И т.н.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bg-BG" sz="2000" b="1" i="1" dirty="0"/>
              <a:t>Рефлексия на цялостния психодраматичен процес през призмата на непрестанната работа на </a:t>
            </a:r>
            <a:r>
              <a:rPr lang="bg-BG" sz="2000" b="1" i="1" dirty="0" err="1"/>
              <a:t>последействието</a:t>
            </a:r>
            <a:r>
              <a:rPr lang="bg-BG" sz="2000" b="1" i="1" dirty="0"/>
              <a:t> във „второто време“.</a:t>
            </a:r>
          </a:p>
        </p:txBody>
      </p:sp>
    </p:spTree>
    <p:extLst>
      <p:ext uri="{BB962C8B-B14F-4D97-AF65-F5344CB8AC3E}">
        <p14:creationId xmlns:p14="http://schemas.microsoft.com/office/powerpoint/2010/main" val="131248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bg-BG" b="1" dirty="0"/>
              <a:t>Вместо заключение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i="1" dirty="0"/>
              <a:t>За практическите измерения на </a:t>
            </a:r>
            <a:r>
              <a:rPr lang="bg-BG" b="1" i="1" dirty="0" err="1"/>
              <a:t>концепта</a:t>
            </a:r>
            <a:r>
              <a:rPr lang="bg-BG" b="1" i="1" dirty="0"/>
              <a:t> „Атом на ролята“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2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Импровизиран </a:t>
            </a:r>
            <a:r>
              <a:rPr lang="en-US" b="1" dirty="0"/>
              <a:t>S</a:t>
            </a:r>
            <a:r>
              <a:rPr lang="bg-BG" b="1" dirty="0"/>
              <a:t>(</a:t>
            </a:r>
            <a:r>
              <a:rPr lang="en-US" b="1" dirty="0"/>
              <a:t>WO</a:t>
            </a:r>
            <a:r>
              <a:rPr lang="bg-BG" b="1" dirty="0"/>
              <a:t>)</a:t>
            </a:r>
            <a:r>
              <a:rPr lang="en-US" b="1" dirty="0"/>
              <a:t>T-</a:t>
            </a:r>
            <a:r>
              <a:rPr lang="bg-BG" b="1" dirty="0"/>
              <a:t>анализ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371600"/>
            <a:ext cx="4648199" cy="762000"/>
          </a:xfrm>
        </p:spPr>
        <p:txBody>
          <a:bodyPr/>
          <a:lstStyle/>
          <a:p>
            <a:r>
              <a:rPr lang="bg-BG" b="1" dirty="0"/>
              <a:t>Силни страни на Психодрамата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057400"/>
            <a:ext cx="4648198" cy="480060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Instantaneous</a:t>
            </a:r>
            <a:r>
              <a:rPr lang="en-US" dirty="0"/>
              <a:t> (in the here and now)</a:t>
            </a:r>
            <a:r>
              <a:rPr lang="bg-BG" dirty="0"/>
              <a:t> </a:t>
            </a:r>
            <a:r>
              <a:rPr lang="bg-BG" i="1" dirty="0"/>
              <a:t>Непосредствена (тук и сега)</a:t>
            </a:r>
            <a:endParaRPr lang="en-US" i="1" dirty="0"/>
          </a:p>
          <a:p>
            <a:r>
              <a:rPr lang="en-US" b="1" dirty="0"/>
              <a:t>Interactive</a:t>
            </a:r>
            <a:r>
              <a:rPr lang="en-US" dirty="0"/>
              <a:t> (based on co-action)</a:t>
            </a:r>
            <a:r>
              <a:rPr lang="bg-BG" dirty="0"/>
              <a:t> </a:t>
            </a:r>
            <a:r>
              <a:rPr lang="bg-BG" i="1" dirty="0"/>
              <a:t>Интерактивна (основана на ко-действие)</a:t>
            </a:r>
            <a:endParaRPr lang="en-US" i="1" dirty="0"/>
          </a:p>
          <a:p>
            <a:r>
              <a:rPr lang="en-US" b="1" dirty="0"/>
              <a:t>Inspirational</a:t>
            </a:r>
            <a:r>
              <a:rPr lang="en-US" dirty="0"/>
              <a:t> (aimed at co-creativity)</a:t>
            </a:r>
            <a:r>
              <a:rPr lang="bg-BG" dirty="0"/>
              <a:t> </a:t>
            </a:r>
            <a:r>
              <a:rPr lang="bg-BG" i="1" dirty="0"/>
              <a:t>Вдъхновяваща (насочена  към ко-креативност)</a:t>
            </a:r>
            <a:endParaRPr lang="en-US" i="1" dirty="0"/>
          </a:p>
          <a:p>
            <a:r>
              <a:rPr lang="en-US" b="1" dirty="0"/>
              <a:t>Interpersonal</a:t>
            </a:r>
            <a:r>
              <a:rPr lang="en-US" dirty="0"/>
              <a:t> (based on </a:t>
            </a:r>
            <a:r>
              <a:rPr lang="en-US" dirty="0" err="1"/>
              <a:t>sociodynamics</a:t>
            </a:r>
            <a:r>
              <a:rPr lang="en-US" dirty="0"/>
              <a:t>)</a:t>
            </a:r>
            <a:r>
              <a:rPr lang="bg-BG" dirty="0"/>
              <a:t> </a:t>
            </a:r>
            <a:r>
              <a:rPr lang="bg-BG" i="1" dirty="0"/>
              <a:t>Междуличностна (основана на социодинамиката)</a:t>
            </a:r>
            <a:endParaRPr lang="en-US" i="1" dirty="0"/>
          </a:p>
          <a:p>
            <a:r>
              <a:rPr lang="en-US" b="1" dirty="0"/>
              <a:t>Intersubjective</a:t>
            </a:r>
            <a:r>
              <a:rPr lang="en-US" dirty="0"/>
              <a:t> (the encounter and </a:t>
            </a:r>
            <a:r>
              <a:rPr lang="en-US" dirty="0" err="1"/>
              <a:t>télé</a:t>
            </a:r>
            <a:r>
              <a:rPr lang="en-US" dirty="0"/>
              <a:t>)</a:t>
            </a:r>
            <a:r>
              <a:rPr lang="bg-BG" dirty="0"/>
              <a:t> </a:t>
            </a:r>
            <a:r>
              <a:rPr lang="bg-BG" i="1" dirty="0"/>
              <a:t>Интерсубективна (основана на срещата и теле)</a:t>
            </a:r>
            <a:endParaRPr lang="en-US" i="1" dirty="0"/>
          </a:p>
          <a:p>
            <a:r>
              <a:rPr lang="en-US" b="1" dirty="0"/>
              <a:t>Intrapsychic</a:t>
            </a:r>
            <a:r>
              <a:rPr lang="en-US" dirty="0"/>
              <a:t> (using psychodynamics)</a:t>
            </a:r>
            <a:r>
              <a:rPr lang="bg-BG" dirty="0"/>
              <a:t> </a:t>
            </a:r>
            <a:r>
              <a:rPr lang="bg-BG" i="1" dirty="0" err="1"/>
              <a:t>Интрапсихична</a:t>
            </a:r>
            <a:r>
              <a:rPr lang="bg-BG" i="1" dirty="0"/>
              <a:t> (основана на </a:t>
            </a:r>
            <a:r>
              <a:rPr lang="bg-BG" i="1" dirty="0" err="1"/>
              <a:t>психодинамиката</a:t>
            </a:r>
            <a:r>
              <a:rPr lang="bg-BG" i="1" dirty="0"/>
              <a:t>)</a:t>
            </a:r>
            <a:endParaRPr lang="en-US" i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371600"/>
            <a:ext cx="4416552" cy="762000"/>
          </a:xfrm>
        </p:spPr>
        <p:txBody>
          <a:bodyPr/>
          <a:lstStyle/>
          <a:p>
            <a:r>
              <a:rPr lang="bg-BG" b="1" dirty="0"/>
              <a:t>Заплахи пред Психодрамата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2" y="2057400"/>
            <a:ext cx="4492753" cy="477766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Self-evidence </a:t>
            </a:r>
            <a:r>
              <a:rPr lang="en-US" dirty="0"/>
              <a:t>(Action mediated)</a:t>
            </a:r>
            <a:r>
              <a:rPr lang="bg-BG" dirty="0"/>
              <a:t> </a:t>
            </a:r>
            <a:r>
              <a:rPr lang="bg-BG" i="1" dirty="0" err="1"/>
              <a:t>Самоочевидност</a:t>
            </a:r>
            <a:r>
              <a:rPr lang="bg-BG" i="1" dirty="0"/>
              <a:t> (</a:t>
            </a:r>
            <a:r>
              <a:rPr lang="bg-BG" i="1" dirty="0" err="1"/>
              <a:t>опосреденост</a:t>
            </a:r>
            <a:r>
              <a:rPr lang="bg-BG" i="1" dirty="0"/>
              <a:t> от действието)</a:t>
            </a:r>
            <a:endParaRPr lang="en-US" i="1" dirty="0"/>
          </a:p>
          <a:p>
            <a:r>
              <a:rPr lang="en-US" b="1" dirty="0"/>
              <a:t>Simplification</a:t>
            </a:r>
            <a:r>
              <a:rPr lang="en-US" dirty="0"/>
              <a:t> (Naturalness)</a:t>
            </a:r>
            <a:r>
              <a:rPr lang="bg-BG" dirty="0"/>
              <a:t> </a:t>
            </a:r>
            <a:r>
              <a:rPr lang="bg-BG" i="1" dirty="0"/>
              <a:t>Опростенчество (естественост) </a:t>
            </a:r>
            <a:endParaRPr lang="en-US" i="1" dirty="0"/>
          </a:p>
          <a:p>
            <a:r>
              <a:rPr lang="en-US" b="1" dirty="0"/>
              <a:t>Suggestions</a:t>
            </a:r>
            <a:r>
              <a:rPr lang="en-US" dirty="0"/>
              <a:t> (Instilment)</a:t>
            </a:r>
            <a:r>
              <a:rPr lang="bg-BG" dirty="0"/>
              <a:t>            </a:t>
            </a:r>
            <a:r>
              <a:rPr lang="bg-BG" i="1" dirty="0"/>
              <a:t>Внушения (подбуждане и повлияване)</a:t>
            </a:r>
            <a:endParaRPr lang="en-US" i="1" dirty="0"/>
          </a:p>
          <a:p>
            <a:r>
              <a:rPr lang="en-US" b="1" dirty="0"/>
              <a:t>Seductiveness</a:t>
            </a:r>
            <a:r>
              <a:rPr lang="en-US" dirty="0"/>
              <a:t> (Permissiveness,</a:t>
            </a:r>
            <a:r>
              <a:rPr lang="bg-BG" dirty="0"/>
              <a:t> </a:t>
            </a:r>
            <a:r>
              <a:rPr lang="en-US" dirty="0"/>
              <a:t>Collusion)</a:t>
            </a:r>
            <a:r>
              <a:rPr lang="bg-BG" dirty="0"/>
              <a:t> 	               Съблазнителност (</a:t>
            </a:r>
            <a:r>
              <a:rPr lang="bg-BG" dirty="0" err="1"/>
              <a:t>разрешителност</a:t>
            </a:r>
            <a:r>
              <a:rPr lang="bg-BG" dirty="0"/>
              <a:t> и съзаклятие)</a:t>
            </a:r>
            <a:endParaRPr lang="en-US" dirty="0"/>
          </a:p>
          <a:p>
            <a:r>
              <a:rPr lang="en-US" b="1" dirty="0"/>
              <a:t>Speculations</a:t>
            </a:r>
            <a:r>
              <a:rPr lang="en-US" dirty="0"/>
              <a:t> (</a:t>
            </a:r>
            <a:r>
              <a:rPr lang="en-US" dirty="0" err="1"/>
              <a:t>Idées</a:t>
            </a:r>
            <a:r>
              <a:rPr lang="en-US" dirty="0"/>
              <a:t> fixes)</a:t>
            </a:r>
            <a:r>
              <a:rPr lang="bg-BG" dirty="0"/>
              <a:t> </a:t>
            </a:r>
            <a:r>
              <a:rPr lang="bg-BG" dirty="0" err="1"/>
              <a:t>Спекулативност</a:t>
            </a:r>
            <a:r>
              <a:rPr lang="bg-BG" dirty="0"/>
              <a:t> (</a:t>
            </a:r>
            <a:r>
              <a:rPr lang="bg-BG" dirty="0" err="1"/>
              <a:t>неразколебими</a:t>
            </a:r>
            <a:r>
              <a:rPr lang="bg-BG" dirty="0"/>
              <a:t> виждания)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3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/>
              <a:t>Импровизиран </a:t>
            </a:r>
            <a:r>
              <a:rPr lang="en-US" b="1" dirty="0"/>
              <a:t>S</a:t>
            </a:r>
            <a:r>
              <a:rPr lang="bg-BG" b="1" dirty="0"/>
              <a:t>(</a:t>
            </a:r>
            <a:r>
              <a:rPr lang="en-US" b="1" dirty="0"/>
              <a:t>WO</a:t>
            </a:r>
            <a:r>
              <a:rPr lang="bg-BG" b="1" dirty="0"/>
              <a:t>)</a:t>
            </a:r>
            <a:r>
              <a:rPr lang="en-US" b="1" dirty="0"/>
              <a:t>T-</a:t>
            </a:r>
            <a:r>
              <a:rPr lang="bg-BG" b="1" dirty="0"/>
              <a:t>анализ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A07BBF0-E4AD-47FE-B5AE-49B3EB2C96CF}"/>
              </a:ext>
            </a:extLst>
          </p:cNvPr>
          <p:cNvGraphicFramePr/>
          <p:nvPr/>
        </p:nvGraphicFramePr>
        <p:xfrm>
          <a:off x="2391092" y="1676400"/>
          <a:ext cx="7543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hape 3">
            <a:extLst>
              <a:ext uri="{FF2B5EF4-FFF2-40B4-BE49-F238E27FC236}">
                <a16:creationId xmlns:a16="http://schemas.microsoft.com/office/drawing/2014/main" id="{874C0165-DE1F-4F3B-B5E7-100154D9FDE5}"/>
              </a:ext>
            </a:extLst>
          </p:cNvPr>
          <p:cNvSpPr/>
          <p:nvPr/>
        </p:nvSpPr>
        <p:spPr>
          <a:xfrm rot="1273755">
            <a:off x="4757138" y="4010180"/>
            <a:ext cx="723900" cy="208772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Shape 4">
            <a:extLst>
              <a:ext uri="{FF2B5EF4-FFF2-40B4-BE49-F238E27FC236}">
                <a16:creationId xmlns:a16="http://schemas.microsoft.com/office/drawing/2014/main" id="{D68B0326-139A-4FC4-9319-C9D9C7CD00CB}"/>
              </a:ext>
            </a:extLst>
          </p:cNvPr>
          <p:cNvSpPr/>
          <p:nvPr/>
        </p:nvSpPr>
        <p:spPr>
          <a:xfrm rot="5400000">
            <a:off x="5847568" y="3232680"/>
            <a:ext cx="723900" cy="196507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Shape 5">
            <a:extLst>
              <a:ext uri="{FF2B5EF4-FFF2-40B4-BE49-F238E27FC236}">
                <a16:creationId xmlns:a16="http://schemas.microsoft.com/office/drawing/2014/main" id="{085B712E-64E0-46C7-8D94-2D5A8F3828CE}"/>
              </a:ext>
            </a:extLst>
          </p:cNvPr>
          <p:cNvSpPr/>
          <p:nvPr/>
        </p:nvSpPr>
        <p:spPr>
          <a:xfrm rot="20013428">
            <a:off x="6792071" y="4011197"/>
            <a:ext cx="723900" cy="217680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Shape 6">
            <a:extLst>
              <a:ext uri="{FF2B5EF4-FFF2-40B4-BE49-F238E27FC236}">
                <a16:creationId xmlns:a16="http://schemas.microsoft.com/office/drawing/2014/main" id="{64F60854-FEBD-4148-A3D7-F0816FBF4E41}"/>
              </a:ext>
            </a:extLst>
          </p:cNvPr>
          <p:cNvSpPr/>
          <p:nvPr/>
        </p:nvSpPr>
        <p:spPr>
          <a:xfrm rot="2931521">
            <a:off x="6476196" y="5213332"/>
            <a:ext cx="723900" cy="225557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Shape 7">
            <a:extLst>
              <a:ext uri="{FF2B5EF4-FFF2-40B4-BE49-F238E27FC236}">
                <a16:creationId xmlns:a16="http://schemas.microsoft.com/office/drawing/2014/main" id="{845B7044-BF36-48A0-A931-A942A9CD681E}"/>
              </a:ext>
            </a:extLst>
          </p:cNvPr>
          <p:cNvSpPr/>
          <p:nvPr/>
        </p:nvSpPr>
        <p:spPr>
          <a:xfrm rot="7355912">
            <a:off x="5120037" y="5195500"/>
            <a:ext cx="723900" cy="253952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7439A17-D490-4E27-A4DE-E10014C8CCB8}"/>
              </a:ext>
            </a:extLst>
          </p:cNvPr>
          <p:cNvSpPr/>
          <p:nvPr/>
        </p:nvSpPr>
        <p:spPr>
          <a:xfrm>
            <a:off x="8151811" y="6282934"/>
            <a:ext cx="1211517" cy="335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BA4751-9A78-4A9D-A70E-A60B844047E9}"/>
              </a:ext>
            </a:extLst>
          </p:cNvPr>
          <p:cNvSpPr txBox="1"/>
          <p:nvPr/>
        </p:nvSpPr>
        <p:spPr>
          <a:xfrm>
            <a:off x="9399776" y="6071260"/>
            <a:ext cx="296788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b="1" dirty="0"/>
              <a:t>Добре теоретизирани</a:t>
            </a:r>
            <a:endParaRPr lang="en-US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AB0578-C71C-4DFC-B972-418C1725B7B5}"/>
              </a:ext>
            </a:extLst>
          </p:cNvPr>
          <p:cNvSpPr txBox="1"/>
          <p:nvPr/>
        </p:nvSpPr>
        <p:spPr>
          <a:xfrm>
            <a:off x="5027612" y="4220616"/>
            <a:ext cx="231024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 err="1"/>
              <a:t>Интрапсихична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05EA7E-89B5-4A6D-B6E3-C178A5CE1F31}"/>
              </a:ext>
            </a:extLst>
          </p:cNvPr>
          <p:cNvSpPr txBox="1"/>
          <p:nvPr/>
        </p:nvSpPr>
        <p:spPr>
          <a:xfrm>
            <a:off x="9602630" y="4240305"/>
            <a:ext cx="1799275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b="1" dirty="0"/>
              <a:t>В процес на</a:t>
            </a:r>
          </a:p>
          <a:p>
            <a:pPr>
              <a:lnSpc>
                <a:spcPct val="90000"/>
              </a:lnSpc>
            </a:pPr>
            <a:r>
              <a:rPr lang="bg-BG" sz="2400" b="1" dirty="0"/>
              <a:t>развитие</a:t>
            </a:r>
            <a:endParaRPr lang="en-US" sz="2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C051B2-B5FA-4D50-9826-A61A9E8EFD59}"/>
              </a:ext>
            </a:extLst>
          </p:cNvPr>
          <p:cNvSpPr txBox="1"/>
          <p:nvPr/>
        </p:nvSpPr>
        <p:spPr>
          <a:xfrm>
            <a:off x="7052405" y="1600200"/>
            <a:ext cx="1861407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Основана на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Тук и Сега</a:t>
            </a:r>
            <a:endParaRPr lang="en-US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5ACD57-1584-4A07-A94A-5BBC57FFBFD7}"/>
              </a:ext>
            </a:extLst>
          </p:cNvPr>
          <p:cNvSpPr txBox="1"/>
          <p:nvPr/>
        </p:nvSpPr>
        <p:spPr>
          <a:xfrm>
            <a:off x="9102624" y="3429000"/>
            <a:ext cx="1868588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Основана на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Ко-действие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ED47E8-721C-434B-92FE-34A99B02EAF1}"/>
              </a:ext>
            </a:extLst>
          </p:cNvPr>
          <p:cNvSpPr txBox="1"/>
          <p:nvPr/>
        </p:nvSpPr>
        <p:spPr>
          <a:xfrm>
            <a:off x="8228012" y="5410200"/>
            <a:ext cx="2514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Основана на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Социодинамика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A49EFF-DCBC-4D21-AEC3-14E272B618DC}"/>
              </a:ext>
            </a:extLst>
          </p:cNvPr>
          <p:cNvSpPr txBox="1"/>
          <p:nvPr/>
        </p:nvSpPr>
        <p:spPr>
          <a:xfrm>
            <a:off x="1736908" y="5747468"/>
            <a:ext cx="2147704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Основана на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Срещата и </a:t>
            </a:r>
            <a:r>
              <a:rPr lang="en-US" sz="2400" dirty="0"/>
              <a:t>T</a:t>
            </a:r>
            <a:r>
              <a:rPr lang="fr-CA" sz="2400" dirty="0"/>
              <a:t>é</a:t>
            </a:r>
            <a:r>
              <a:rPr lang="en-US" sz="2400" dirty="0" err="1"/>
              <a:t>lé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28A247-9A18-4C67-88C2-A5F57C8E85E3}"/>
              </a:ext>
            </a:extLst>
          </p:cNvPr>
          <p:cNvSpPr txBox="1"/>
          <p:nvPr/>
        </p:nvSpPr>
        <p:spPr>
          <a:xfrm>
            <a:off x="985667" y="3429000"/>
            <a:ext cx="2289345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Основана на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Ко-креативност</a:t>
            </a:r>
            <a:endParaRPr lang="en-US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ECBFDA-5A3E-479C-B8AE-71A1F7653923}"/>
              </a:ext>
            </a:extLst>
          </p:cNvPr>
          <p:cNvSpPr txBox="1"/>
          <p:nvPr/>
        </p:nvSpPr>
        <p:spPr>
          <a:xfrm>
            <a:off x="4897392" y="2985996"/>
            <a:ext cx="1120820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 err="1">
                <a:solidFill>
                  <a:srgbClr val="00B0F0"/>
                </a:solidFill>
              </a:rPr>
              <a:t>Съблаз</a:t>
            </a:r>
            <a:endParaRPr lang="bg-BG" sz="2400" dirty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2400" dirty="0" err="1">
                <a:solidFill>
                  <a:srgbClr val="00B0F0"/>
                </a:solidFill>
              </a:rPr>
              <a:t>няване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3B919E-E6D4-4BAF-926B-7A937E4B72C8}"/>
              </a:ext>
            </a:extLst>
          </p:cNvPr>
          <p:cNvSpPr txBox="1"/>
          <p:nvPr/>
        </p:nvSpPr>
        <p:spPr>
          <a:xfrm>
            <a:off x="6566521" y="2996595"/>
            <a:ext cx="1051891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 err="1">
                <a:solidFill>
                  <a:srgbClr val="00B0F0"/>
                </a:solidFill>
              </a:rPr>
              <a:t>Внуше</a:t>
            </a:r>
            <a:endParaRPr lang="bg-BG" sz="2400" dirty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2400" dirty="0">
                <a:solidFill>
                  <a:srgbClr val="00B0F0"/>
                </a:solidFill>
              </a:rPr>
              <a:t>ние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D2C5C1-8E2D-41DC-90E1-05825A3609A3}"/>
              </a:ext>
            </a:extLst>
          </p:cNvPr>
          <p:cNvSpPr txBox="1"/>
          <p:nvPr/>
        </p:nvSpPr>
        <p:spPr>
          <a:xfrm>
            <a:off x="4395860" y="4805470"/>
            <a:ext cx="108895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 err="1">
                <a:solidFill>
                  <a:srgbClr val="00B0F0"/>
                </a:solidFill>
              </a:rPr>
              <a:t>Опрос</a:t>
            </a:r>
            <a:endParaRPr lang="bg-BG" sz="2400" dirty="0">
              <a:solidFill>
                <a:srgbClr val="00B0F0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2400" dirty="0" err="1">
                <a:solidFill>
                  <a:srgbClr val="00B0F0"/>
                </a:solidFill>
              </a:rPr>
              <a:t>тяване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0F43042-122F-40C4-8401-8E834AC8117D}"/>
              </a:ext>
            </a:extLst>
          </p:cNvPr>
          <p:cNvSpPr txBox="1"/>
          <p:nvPr/>
        </p:nvSpPr>
        <p:spPr>
          <a:xfrm>
            <a:off x="6856412" y="4800600"/>
            <a:ext cx="1291507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>
                <a:solidFill>
                  <a:srgbClr val="00B0F0"/>
                </a:solidFill>
              </a:rPr>
              <a:t>Спекули</a:t>
            </a:r>
          </a:p>
          <a:p>
            <a:pPr>
              <a:lnSpc>
                <a:spcPct val="90000"/>
              </a:lnSpc>
            </a:pPr>
            <a:r>
              <a:rPr lang="bg-BG" sz="2400" dirty="0" err="1">
                <a:solidFill>
                  <a:srgbClr val="00B0F0"/>
                </a:solidFill>
              </a:rPr>
              <a:t>ране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61F059-45DD-434A-9B01-07C2C1F9945D}"/>
              </a:ext>
            </a:extLst>
          </p:cNvPr>
          <p:cNvSpPr txBox="1"/>
          <p:nvPr/>
        </p:nvSpPr>
        <p:spPr>
          <a:xfrm>
            <a:off x="5576627" y="5368903"/>
            <a:ext cx="1149674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bg-BG" sz="2400" dirty="0">
                <a:solidFill>
                  <a:srgbClr val="00B0F0"/>
                </a:solidFill>
              </a:rPr>
              <a:t>Само</a:t>
            </a:r>
          </a:p>
          <a:p>
            <a:pPr algn="ctr">
              <a:lnSpc>
                <a:spcPct val="90000"/>
              </a:lnSpc>
            </a:pPr>
            <a:r>
              <a:rPr lang="bg-BG" sz="2400" dirty="0" err="1">
                <a:solidFill>
                  <a:srgbClr val="00B0F0"/>
                </a:solidFill>
              </a:rPr>
              <a:t>очевид</a:t>
            </a:r>
            <a:endParaRPr lang="bg-BG" sz="2400" dirty="0">
              <a:solidFill>
                <a:srgbClr val="00B0F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bg-BG" sz="2400" dirty="0" err="1">
                <a:solidFill>
                  <a:srgbClr val="00B0F0"/>
                </a:solidFill>
              </a:rPr>
              <a:t>ност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7E0E1F-D863-4B0A-9A0B-94D562249F0E}"/>
              </a:ext>
            </a:extLst>
          </p:cNvPr>
          <p:cNvSpPr txBox="1"/>
          <p:nvPr/>
        </p:nvSpPr>
        <p:spPr>
          <a:xfrm>
            <a:off x="4149563" y="4571493"/>
            <a:ext cx="400224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Основана на </a:t>
            </a:r>
            <a:r>
              <a:rPr lang="bg-BG" sz="2400" dirty="0" err="1"/>
              <a:t>психодинамика</a:t>
            </a:r>
            <a:endParaRPr lang="en-US" sz="2400" dirty="0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11A5284-B8CA-4256-B1C2-1F1806551DF8}"/>
              </a:ext>
            </a:extLst>
          </p:cNvPr>
          <p:cNvSpPr/>
          <p:nvPr/>
        </p:nvSpPr>
        <p:spPr>
          <a:xfrm>
            <a:off x="7008812" y="4419600"/>
            <a:ext cx="2354516" cy="3479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Arrow: Left 33">
            <a:extLst>
              <a:ext uri="{FF2B5EF4-FFF2-40B4-BE49-F238E27FC236}">
                <a16:creationId xmlns:a16="http://schemas.microsoft.com/office/drawing/2014/main" id="{FDFE2F53-AF37-4ADB-A46D-FC540C3B79A3}"/>
              </a:ext>
            </a:extLst>
          </p:cNvPr>
          <p:cNvSpPr/>
          <p:nvPr/>
        </p:nvSpPr>
        <p:spPr>
          <a:xfrm>
            <a:off x="3710282" y="2677614"/>
            <a:ext cx="1693513" cy="318996"/>
          </a:xfrm>
          <a:prstGeom prst="left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A3E411-8BA4-4F61-B158-A962649330C4}"/>
              </a:ext>
            </a:extLst>
          </p:cNvPr>
          <p:cNvSpPr txBox="1"/>
          <p:nvPr/>
        </p:nvSpPr>
        <p:spPr>
          <a:xfrm>
            <a:off x="1559413" y="2394979"/>
            <a:ext cx="212744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b="1" dirty="0"/>
              <a:t>Недостатъчно</a:t>
            </a:r>
          </a:p>
          <a:p>
            <a:pPr>
              <a:lnSpc>
                <a:spcPct val="90000"/>
              </a:lnSpc>
            </a:pPr>
            <a:r>
              <a:rPr lang="bg-BG" sz="2400" b="1" dirty="0"/>
              <a:t>изследвани</a:t>
            </a:r>
            <a:endParaRPr lang="en-US" sz="2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1A2854-3FF3-4AB4-8EBB-266C8AE606C7}"/>
              </a:ext>
            </a:extLst>
          </p:cNvPr>
          <p:cNvSpPr txBox="1"/>
          <p:nvPr/>
        </p:nvSpPr>
        <p:spPr>
          <a:xfrm>
            <a:off x="3456591" y="2166068"/>
            <a:ext cx="172342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>
                <a:solidFill>
                  <a:schemeClr val="accent1"/>
                </a:solidFill>
              </a:rPr>
              <a:t>Съзаклятие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937020-5350-4852-BC89-DB5E4BD1D952}"/>
              </a:ext>
            </a:extLst>
          </p:cNvPr>
          <p:cNvSpPr txBox="1"/>
          <p:nvPr/>
        </p:nvSpPr>
        <p:spPr>
          <a:xfrm>
            <a:off x="7437126" y="2286000"/>
            <a:ext cx="144783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>
                <a:solidFill>
                  <a:schemeClr val="accent1"/>
                </a:solidFill>
              </a:rPr>
              <a:t>Налагане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78A76D9-CC3E-407B-8844-5FC4FB7977A3}"/>
              </a:ext>
            </a:extLst>
          </p:cNvPr>
          <p:cNvSpPr txBox="1"/>
          <p:nvPr/>
        </p:nvSpPr>
        <p:spPr>
          <a:xfrm>
            <a:off x="2208212" y="5014354"/>
            <a:ext cx="194796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>
                <a:solidFill>
                  <a:schemeClr val="accent1"/>
                </a:solidFill>
              </a:rPr>
              <a:t>Естественост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71D7391-9246-4F0F-A6F4-95F379904713}"/>
              </a:ext>
            </a:extLst>
          </p:cNvPr>
          <p:cNvSpPr txBox="1"/>
          <p:nvPr/>
        </p:nvSpPr>
        <p:spPr>
          <a:xfrm>
            <a:off x="8456612" y="4953000"/>
            <a:ext cx="1443024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>
                <a:solidFill>
                  <a:schemeClr val="accent1"/>
                </a:solidFill>
              </a:rPr>
              <a:t>Всесилие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3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2" grpId="0"/>
      <p:bldP spid="15" grpId="0"/>
      <p:bldP spid="16" grpId="0"/>
      <p:bldP spid="17" grpId="0"/>
      <p:bldP spid="18" grpId="0"/>
      <p:bldP spid="19" grpId="0"/>
      <p:bldP spid="21" grpId="0"/>
      <p:bldP spid="25" grpId="0"/>
      <p:bldP spid="26" grpId="0"/>
      <p:bldP spid="27" grpId="0"/>
      <p:bldP spid="30" grpId="0"/>
      <p:bldP spid="31" grpId="0"/>
      <p:bldP spid="32" grpId="0"/>
      <p:bldP spid="33" grpId="0" animBg="1"/>
      <p:bldP spid="34" grpId="0" animBg="1"/>
      <p:bldP spid="35" grpId="0"/>
      <p:bldP spid="28" grpId="0"/>
      <p:bldP spid="29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612558" cy="1020762"/>
          </a:xfrm>
        </p:spPr>
        <p:txBody>
          <a:bodyPr/>
          <a:lstStyle/>
          <a:p>
            <a:r>
              <a:rPr lang="bg-BG" b="1" dirty="0"/>
              <a:t>За практическите измерения на </a:t>
            </a:r>
            <a:r>
              <a:rPr lang="bg-BG" b="1" dirty="0" err="1"/>
              <a:t>концепта</a:t>
            </a:r>
            <a:r>
              <a:rPr lang="bg-BG" b="1" dirty="0"/>
              <a:t> „Атом на ролята“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372598" cy="4953000"/>
          </a:xfrm>
        </p:spPr>
        <p:txBody>
          <a:bodyPr>
            <a:normAutofit/>
          </a:bodyPr>
          <a:lstStyle/>
          <a:p>
            <a:r>
              <a:rPr lang="bg-BG" sz="2000" i="1" dirty="0"/>
              <a:t>„Творчеството на Морено трябва винаги да се разглежда като включващо както </a:t>
            </a:r>
            <a:r>
              <a:rPr lang="bg-BG" sz="2000" b="1" i="1" dirty="0"/>
              <a:t>социодинамични</a:t>
            </a:r>
            <a:r>
              <a:rPr lang="bg-BG" sz="2000" i="1" dirty="0"/>
              <a:t>, така и </a:t>
            </a:r>
            <a:r>
              <a:rPr lang="bg-BG" sz="2000" b="1" i="1" dirty="0" err="1"/>
              <a:t>психодинамични</a:t>
            </a:r>
            <a:r>
              <a:rPr lang="bg-BG" sz="2000" i="1" dirty="0"/>
              <a:t> процеси. Неговата </a:t>
            </a:r>
            <a:r>
              <a:rPr lang="bg-BG" sz="2000" b="1" i="1" dirty="0"/>
              <a:t>ролева теория </a:t>
            </a:r>
            <a:r>
              <a:rPr lang="bg-BG" sz="2000" i="1" dirty="0"/>
              <a:t>е естествен </a:t>
            </a:r>
            <a:r>
              <a:rPr lang="bg-BG" sz="2000" b="1" i="1" dirty="0"/>
              <a:t>мост</a:t>
            </a:r>
            <a:r>
              <a:rPr lang="bg-BG" sz="2000" i="1" dirty="0"/>
              <a:t> между тези две равнища на човешка организация и много от неговите методи са насочени както към груповия контекст и междуличностните взаимодействия, така и към </a:t>
            </a:r>
            <a:r>
              <a:rPr lang="bg-BG" sz="2000" i="1" dirty="0" err="1"/>
              <a:t>интрапсихичните</a:t>
            </a:r>
            <a:r>
              <a:rPr lang="bg-BG" sz="2000" i="1" dirty="0"/>
              <a:t> феномени“. </a:t>
            </a:r>
          </a:p>
          <a:p>
            <a:r>
              <a:rPr lang="bg-BG" sz="2000" i="1" dirty="0"/>
              <a:t>„Психодрамата трябва да се разглежда като богат набор от методи, които могат, и които трябва, да бъдат интегрирани в една </a:t>
            </a:r>
            <a:r>
              <a:rPr lang="bg-BG" sz="2000" i="1" dirty="0" err="1"/>
              <a:t>холистична</a:t>
            </a:r>
            <a:r>
              <a:rPr lang="bg-BG" sz="2000" i="1" dirty="0"/>
              <a:t> и </a:t>
            </a:r>
            <a:r>
              <a:rPr lang="bg-BG" sz="2000" b="1" i="1" dirty="0"/>
              <a:t>интегративна мултимодална психотерапевтична практика</a:t>
            </a:r>
            <a:r>
              <a:rPr lang="bg-BG" sz="2000" i="1" dirty="0"/>
              <a:t>“.</a:t>
            </a:r>
          </a:p>
          <a:p>
            <a:r>
              <a:rPr lang="bg-BG" sz="2000" i="1" dirty="0"/>
              <a:t>Adam </a:t>
            </a:r>
            <a:r>
              <a:rPr lang="bg-BG" sz="2000" i="1" dirty="0" err="1"/>
              <a:t>Blatner</a:t>
            </a:r>
            <a:r>
              <a:rPr lang="bg-BG" sz="2000" i="1" dirty="0"/>
              <a:t>, M.D., T.E.P.</a:t>
            </a:r>
            <a:r>
              <a:rPr lang="en-US" sz="2000" i="1" dirty="0"/>
              <a:t>, (1998), Theoretical Foundations of Psychodrama</a:t>
            </a:r>
            <a:r>
              <a:rPr lang="bg-BG" sz="2000" i="1" dirty="0"/>
              <a:t>, (</a:t>
            </a:r>
            <a:r>
              <a:rPr lang="en-US" sz="2000" i="1" dirty="0"/>
              <a:t>IAGP, London, </a:t>
            </a:r>
            <a:r>
              <a:rPr lang="bg-BG" sz="2000" i="1" dirty="0"/>
              <a:t>1998</a:t>
            </a:r>
            <a:r>
              <a:rPr lang="en-US" sz="2000" i="1" dirty="0"/>
              <a:t>; </a:t>
            </a:r>
            <a:r>
              <a:rPr lang="bg-BG" sz="2000" i="1" dirty="0"/>
              <a:t>1999</a:t>
            </a:r>
            <a:r>
              <a:rPr lang="en-US" sz="2000" i="1" dirty="0"/>
              <a:t>; </a:t>
            </a:r>
            <a:r>
              <a:rPr lang="bg-BG" sz="2000" i="1" dirty="0"/>
              <a:t>2006) </a:t>
            </a:r>
          </a:p>
        </p:txBody>
      </p:sp>
    </p:spTree>
    <p:extLst>
      <p:ext uri="{BB962C8B-B14F-4D97-AF65-F5344CB8AC3E}">
        <p14:creationId xmlns:p14="http://schemas.microsoft.com/office/powerpoint/2010/main" val="408736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684566" cy="1020762"/>
          </a:xfrm>
        </p:spPr>
        <p:txBody>
          <a:bodyPr/>
          <a:lstStyle/>
          <a:p>
            <a:r>
              <a:rPr lang="bg-BG" b="1" dirty="0"/>
              <a:t>За практическите измерения на </a:t>
            </a:r>
            <a:r>
              <a:rPr lang="bg-BG" b="1" dirty="0" err="1"/>
              <a:t>концепта</a:t>
            </a:r>
            <a:r>
              <a:rPr lang="bg-BG" b="1" dirty="0"/>
              <a:t> „Атом на ролята“</a:t>
            </a:r>
            <a:endParaRPr lang="en-US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" b="1076"/>
          <a:stretch>
            <a:fillRect/>
          </a:stretch>
        </p:blipFill>
        <p:spPr>
          <a:xfrm>
            <a:off x="1589441" y="1772816"/>
            <a:ext cx="6017139" cy="4320480"/>
          </a:xfrm>
        </p:spPr>
      </p:pic>
      <p:sp>
        <p:nvSpPr>
          <p:cNvPr id="4" name="TextBox 3"/>
          <p:cNvSpPr txBox="1"/>
          <p:nvPr/>
        </p:nvSpPr>
        <p:spPr>
          <a:xfrm>
            <a:off x="8075612" y="3886200"/>
            <a:ext cx="4265613" cy="283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6600" b="1" dirty="0"/>
              <a:t>Благодаря и успех, Колеги !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8360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09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905000"/>
            <a:ext cx="10134599" cy="2667000"/>
          </a:xfrm>
        </p:spPr>
        <p:txBody>
          <a:bodyPr/>
          <a:lstStyle/>
          <a:p>
            <a:pPr lvl="0"/>
            <a:r>
              <a:rPr lang="bg-BG" b="1" dirty="0"/>
              <a:t>Културен, Социален и Ролеви Атом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i="1" dirty="0"/>
              <a:t>За практическите измерения на </a:t>
            </a:r>
            <a:r>
              <a:rPr lang="bg-BG" b="1" i="1" dirty="0" err="1"/>
              <a:t>концепта</a:t>
            </a:r>
            <a:r>
              <a:rPr lang="bg-BG" b="1" i="1" dirty="0"/>
              <a:t> „Атом на ролята“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0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612558" cy="1020762"/>
          </a:xfrm>
        </p:spPr>
        <p:txBody>
          <a:bodyPr/>
          <a:lstStyle/>
          <a:p>
            <a:r>
              <a:rPr lang="bg-BG" b="1" dirty="0"/>
              <a:t>Културен, Социален и Ролеви Атом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953000"/>
          </a:xfrm>
        </p:spPr>
        <p:txBody>
          <a:bodyPr>
            <a:normAutofit/>
          </a:bodyPr>
          <a:lstStyle/>
          <a:p>
            <a:r>
              <a:rPr lang="bg-BG" sz="2000" dirty="0"/>
              <a:t>Като социално същество, човек възниква и зависи от своето място в социалната и културалната мрежа от взаимодействия. В социометричните си изследвания Морено разграничава три взаимосвързани „атоми“ на личността:</a:t>
            </a:r>
          </a:p>
          <a:p>
            <a:r>
              <a:rPr lang="bg-BG" sz="2000" b="1" dirty="0"/>
              <a:t>Културен атом </a:t>
            </a:r>
            <a:r>
              <a:rPr lang="bg-BG" sz="2000" dirty="0"/>
              <a:t>– отнася се до културалните аспекти на съществуването: очертава влиянията (пред)определящи индивидуалното преживяване за принадлежност към света и придаващи индивидуален смисъл на живота.</a:t>
            </a:r>
            <a:endParaRPr lang="en-US" sz="2000" dirty="0"/>
          </a:p>
          <a:p>
            <a:r>
              <a:rPr lang="bg-BG" sz="2000" b="1" dirty="0"/>
              <a:t>Социален атом </a:t>
            </a:r>
            <a:r>
              <a:rPr lang="bg-BG" sz="2000" dirty="0"/>
              <a:t>– отнася се до взаимоотношенията: очертава близостта и свързаността с другите;</a:t>
            </a:r>
          </a:p>
          <a:p>
            <a:r>
              <a:rPr lang="bg-BG" sz="2000" b="1" dirty="0"/>
              <a:t>Ролеви атом </a:t>
            </a:r>
            <a:r>
              <a:rPr lang="bg-BG" sz="2000" dirty="0"/>
              <a:t>– отнася се до ролите, които човек „играе“: очертава създадените и/или възприетите роли (вкл. соматични, семейни, социални, психодраматични; функционални или дисфункционални);</a:t>
            </a:r>
          </a:p>
          <a:p>
            <a:pPr marL="0" indent="0">
              <a:buNone/>
            </a:pP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368608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274638"/>
            <a:ext cx="10666411" cy="1020762"/>
          </a:xfrm>
        </p:spPr>
        <p:txBody>
          <a:bodyPr>
            <a:noAutofit/>
          </a:bodyPr>
          <a:lstStyle/>
          <a:p>
            <a:r>
              <a:rPr lang="bg-BG" b="1" dirty="0"/>
              <a:t>Културен, Социален и Ролеви Атом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98612" y="1922585"/>
            <a:ext cx="9144000" cy="4953000"/>
          </a:xfrm>
        </p:spPr>
        <p:txBody>
          <a:bodyPr>
            <a:normAutofit fontScale="85000" lnSpcReduction="10000"/>
          </a:bodyPr>
          <a:lstStyle/>
          <a:p>
            <a:r>
              <a:rPr lang="bg-BG" i="1" dirty="0"/>
              <a:t>„</a:t>
            </a:r>
            <a:r>
              <a:rPr lang="bg-BG" i="1" dirty="0" err="1"/>
              <a:t>Патерн</a:t>
            </a:r>
            <a:r>
              <a:rPr lang="bg-BG" i="1" dirty="0"/>
              <a:t> на привличания, отхвърляния и безразличия може да бъде разграничен на прага между индивида и групата. Този </a:t>
            </a:r>
            <a:r>
              <a:rPr lang="bg-BG" i="1" dirty="0" err="1"/>
              <a:t>патерн</a:t>
            </a:r>
            <a:r>
              <a:rPr lang="bg-BG" i="1" dirty="0"/>
              <a:t> е наречен </a:t>
            </a:r>
            <a:r>
              <a:rPr lang="bg-BG" b="1" i="1" dirty="0"/>
              <a:t>„социален атом“. </a:t>
            </a:r>
            <a:r>
              <a:rPr lang="bg-BG" i="1" dirty="0"/>
              <a:t>Той представлява най-малката функционална единица в рамките на </a:t>
            </a:r>
            <a:r>
              <a:rPr lang="bg-BG" b="1" i="1" dirty="0"/>
              <a:t>социалната група</a:t>
            </a:r>
            <a:r>
              <a:rPr lang="bg-BG" i="1" dirty="0"/>
              <a:t>“.</a:t>
            </a:r>
            <a:r>
              <a:rPr lang="en-US" i="1" dirty="0"/>
              <a:t> (p. 69)</a:t>
            </a:r>
          </a:p>
          <a:p>
            <a:r>
              <a:rPr lang="bg-BG" i="1" dirty="0"/>
              <a:t>„(Всеки индивид) притежава също поредица от </a:t>
            </a:r>
            <a:r>
              <a:rPr lang="bg-BG" b="1" i="1" dirty="0"/>
              <a:t>роли</a:t>
            </a:r>
            <a:r>
              <a:rPr lang="bg-BG" i="1" dirty="0"/>
              <a:t> и поредица от </a:t>
            </a:r>
            <a:r>
              <a:rPr lang="bg-BG" b="1" i="1" dirty="0"/>
              <a:t>контра-роли</a:t>
            </a:r>
            <a:r>
              <a:rPr lang="bg-BG" i="1" dirty="0"/>
              <a:t>. Те се намират на различна степен на развитие. Осезаемите аспекти на това, което е познато като „его“ са ролите, във и чрез  които (това его) се проявява. </a:t>
            </a:r>
            <a:r>
              <a:rPr lang="en-US" i="1" dirty="0"/>
              <a:t> </a:t>
            </a:r>
            <a:r>
              <a:rPr lang="bg-BG" i="1" dirty="0"/>
              <a:t>Основният </a:t>
            </a:r>
            <a:r>
              <a:rPr lang="bg-BG" i="1" dirty="0" err="1"/>
              <a:t>патерн</a:t>
            </a:r>
            <a:r>
              <a:rPr lang="bg-BG" i="1" dirty="0"/>
              <a:t> на ролеви-отношения около един индивид се нарича </a:t>
            </a:r>
            <a:r>
              <a:rPr lang="bg-BG" b="1" i="1" dirty="0"/>
              <a:t>културен атом</a:t>
            </a:r>
            <a:r>
              <a:rPr lang="bg-BG" i="1" dirty="0"/>
              <a:t>…, който е най-малката функционална единица в </a:t>
            </a:r>
            <a:r>
              <a:rPr lang="bg-BG" b="1" i="1" dirty="0"/>
              <a:t>културния </a:t>
            </a:r>
            <a:r>
              <a:rPr lang="bg-BG" b="1" i="1" dirty="0" err="1"/>
              <a:t>патерн</a:t>
            </a:r>
            <a:r>
              <a:rPr lang="bg-BG" i="1" dirty="0"/>
              <a:t>“. </a:t>
            </a:r>
            <a:r>
              <a:rPr lang="en-US" i="1" dirty="0"/>
              <a:t>(p. 70)</a:t>
            </a:r>
          </a:p>
          <a:p>
            <a:r>
              <a:rPr lang="bg-BG" i="1" dirty="0"/>
              <a:t> „Появата на ролята предшества появата на </a:t>
            </a:r>
            <a:r>
              <a:rPr lang="bg-BG" i="1" dirty="0" err="1"/>
              <a:t>Селфа</a:t>
            </a:r>
            <a:r>
              <a:rPr lang="bg-BG" i="1" dirty="0"/>
              <a:t>. Ролите не произлизат от </a:t>
            </a:r>
            <a:r>
              <a:rPr lang="bg-BG" i="1" dirty="0" err="1"/>
              <a:t>Селфа</a:t>
            </a:r>
            <a:r>
              <a:rPr lang="bg-BG" i="1" dirty="0"/>
              <a:t>, а </a:t>
            </a:r>
            <a:r>
              <a:rPr lang="bg-BG" i="1" dirty="0" err="1"/>
              <a:t>Селфът</a:t>
            </a:r>
            <a:r>
              <a:rPr lang="bg-BG" i="1" dirty="0"/>
              <a:t> може да произлезе от ролите“.</a:t>
            </a:r>
            <a:r>
              <a:rPr lang="en-US" i="1" dirty="0"/>
              <a:t> (p. 79)</a:t>
            </a:r>
            <a:endParaRPr lang="bg-BG" i="1" dirty="0"/>
          </a:p>
          <a:p>
            <a:r>
              <a:rPr lang="bg-BG" b="1" i="1" dirty="0"/>
              <a:t>„Социометричната матрица </a:t>
            </a:r>
            <a:r>
              <a:rPr lang="bg-BG" i="1" dirty="0"/>
              <a:t>се състои от </a:t>
            </a:r>
            <a:r>
              <a:rPr lang="bg-BG" b="1" i="1" dirty="0"/>
              <a:t>множество </a:t>
            </a:r>
            <a:r>
              <a:rPr lang="bg-BG" b="1" i="1" dirty="0" err="1"/>
              <a:t>констелации</a:t>
            </a:r>
            <a:r>
              <a:rPr lang="bg-BG" i="1" dirty="0"/>
              <a:t>, теле, атомът, суператомът или молекула (множество взаимосвързани атоми), </a:t>
            </a:r>
            <a:r>
              <a:rPr lang="bg-BG" b="1" i="1" dirty="0"/>
              <a:t>„</a:t>
            </a:r>
            <a:r>
              <a:rPr lang="bg-BG" b="1" i="1" dirty="0" err="1"/>
              <a:t>социоидът</a:t>
            </a:r>
            <a:r>
              <a:rPr lang="bg-BG" i="1" dirty="0"/>
              <a:t>“, който може да бъде определен като </a:t>
            </a:r>
            <a:r>
              <a:rPr lang="bg-BG" b="1" i="1" dirty="0"/>
              <a:t>клъстер от взаимосвързани атоми</a:t>
            </a:r>
            <a:r>
              <a:rPr lang="bg-BG" i="1" dirty="0"/>
              <a:t>, свързан с други клъстери от атоми посредством между-личностни вериги (от връзки) или работни мрежи“. </a:t>
            </a:r>
            <a:r>
              <a:rPr lang="en-US" i="1" dirty="0"/>
              <a:t>(p. 81)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9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274638"/>
            <a:ext cx="10666411" cy="1020762"/>
          </a:xfrm>
        </p:spPr>
        <p:txBody>
          <a:bodyPr/>
          <a:lstStyle/>
          <a:p>
            <a:r>
              <a:rPr lang="bg-BG" b="1" dirty="0"/>
              <a:t>Културен, Социален и Ролеви Атом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522414" y="1977008"/>
          <a:ext cx="8532441" cy="4548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Elbow Connector 4"/>
          <p:cNvCxnSpPr/>
          <p:nvPr/>
        </p:nvCxnSpPr>
        <p:spPr>
          <a:xfrm>
            <a:off x="7030516" y="2348880"/>
            <a:ext cx="1850504" cy="1087436"/>
          </a:xfrm>
          <a:prstGeom prst="bentConnector3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7174532" y="3523692"/>
            <a:ext cx="1778496" cy="986408"/>
          </a:xfrm>
          <a:prstGeom prst="bentConnector3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7102524" y="4732460"/>
            <a:ext cx="1900145" cy="932446"/>
          </a:xfrm>
          <a:prstGeom prst="bentConnector3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88634" y="6525344"/>
            <a:ext cx="3214035" cy="0"/>
          </a:xfrm>
          <a:prstGeom prst="straightConnector1">
            <a:avLst/>
          </a:prstGeom>
          <a:ln w="25400"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830716" y="3501008"/>
            <a:ext cx="3402150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Социален (ролеви) атом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837612" y="2667000"/>
            <a:ext cx="361935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 err="1"/>
              <a:t>Култур</a:t>
            </a:r>
            <a:r>
              <a:rPr lang="bg-BG" sz="2400" dirty="0"/>
              <a:t>(ал)</a:t>
            </a:r>
            <a:r>
              <a:rPr lang="bg-BG" sz="2400" dirty="0" err="1"/>
              <a:t>ен</a:t>
            </a:r>
            <a:r>
              <a:rPr lang="bg-BG" sz="2400" dirty="0"/>
              <a:t> (ролеви)</a:t>
            </a:r>
          </a:p>
          <a:p>
            <a:pPr>
              <a:lnSpc>
                <a:spcPct val="90000"/>
              </a:lnSpc>
            </a:pPr>
            <a:r>
              <a:rPr lang="bg-BG" sz="2400" dirty="0"/>
              <a:t>атом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902724" y="4293096"/>
            <a:ext cx="3349378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Ролеви атом (молекула)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974732" y="5452540"/>
            <a:ext cx="222080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Атом на ролята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8974732" y="6316636"/>
            <a:ext cx="2366289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bg-BG" sz="2400" dirty="0"/>
              <a:t>Соматични роли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433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24" grpId="0"/>
      <p:bldP spid="25" grpId="0"/>
      <p:bldP spid="26" grpId="0"/>
      <p:bldP spid="27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413" y="274638"/>
            <a:ext cx="10666411" cy="1020762"/>
          </a:xfrm>
        </p:spPr>
        <p:txBody>
          <a:bodyPr>
            <a:noAutofit/>
          </a:bodyPr>
          <a:lstStyle/>
          <a:p>
            <a:r>
              <a:rPr lang="bg-BG" b="1" dirty="0"/>
              <a:t>Културен, Социален и Ролеви Атом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54856" y="1905000"/>
            <a:ext cx="9144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b="1" dirty="0"/>
              <a:t>Културен, Социален и Ролеви Атом </a:t>
            </a:r>
            <a:r>
              <a:rPr lang="en-US" sz="2000" b="1" dirty="0"/>
              <a:t>– </a:t>
            </a:r>
            <a:r>
              <a:rPr lang="bg-BG" sz="2000" b="1" dirty="0"/>
              <a:t>базово допускане</a:t>
            </a:r>
            <a:endParaRPr lang="en-US" sz="2000" dirty="0"/>
          </a:p>
          <a:p>
            <a:pPr lvl="0"/>
            <a:r>
              <a:rPr lang="bg-BG" sz="2000" dirty="0"/>
              <a:t>Ролите, като цяло, отговарят и/или са идентични с техните описателни </a:t>
            </a:r>
            <a:r>
              <a:rPr lang="bg-BG" sz="2000" dirty="0" err="1"/>
              <a:t>социо</a:t>
            </a:r>
            <a:r>
              <a:rPr lang="bg-BG" sz="2000" dirty="0"/>
              <a:t>-културни или групови обозначения и формулировки, чрез които те</a:t>
            </a:r>
            <a:r>
              <a:rPr lang="en-US" sz="2000" dirty="0"/>
              <a:t> </a:t>
            </a:r>
            <a:r>
              <a:rPr lang="bg-BG" sz="2000" dirty="0"/>
              <a:t>именно стават различими и разпознаваеми.</a:t>
            </a:r>
            <a:endParaRPr lang="en-US" sz="2000" dirty="0"/>
          </a:p>
          <a:p>
            <a:pPr marL="0" indent="0">
              <a:buNone/>
            </a:pPr>
            <a:r>
              <a:rPr lang="bg-BG" sz="2000" b="1" dirty="0"/>
              <a:t>Атом на ролята</a:t>
            </a:r>
            <a:endParaRPr lang="en-US" sz="2000" b="1" dirty="0"/>
          </a:p>
          <a:p>
            <a:r>
              <a:rPr lang="bg-BG" sz="2000" dirty="0"/>
              <a:t>Ролите се проявяват като устойчиви и консистентни несъзнавани </a:t>
            </a:r>
            <a:r>
              <a:rPr lang="bg-BG" sz="2000" dirty="0" err="1"/>
              <a:t>интрапсихични</a:t>
            </a:r>
            <a:r>
              <a:rPr lang="bg-BG" sz="2000" dirty="0"/>
              <a:t> </a:t>
            </a:r>
            <a:r>
              <a:rPr lang="bg-BG" sz="2000" dirty="0" err="1"/>
              <a:t>патерни</a:t>
            </a:r>
            <a:r>
              <a:rPr lang="bg-BG" sz="2000" dirty="0"/>
              <a:t> (конструкти, комплекси, атоми), лежащи в основата на индивидуалното и междуличностното поведение, които едновременно с това проявяват и някои напълно съзнавани и </a:t>
            </a:r>
            <a:r>
              <a:rPr lang="bg-BG" sz="2000" dirty="0" err="1"/>
              <a:t>осъзнаваеми</a:t>
            </a:r>
            <a:r>
              <a:rPr lang="bg-BG" sz="2000" dirty="0"/>
              <a:t> рационални характеристики на </a:t>
            </a:r>
            <a:r>
              <a:rPr lang="bg-BG" sz="2000" dirty="0" err="1"/>
              <a:t>социо</a:t>
            </a:r>
            <a:r>
              <a:rPr lang="bg-BG" sz="2000" dirty="0"/>
              <a:t>-психологично и културно ниво. Често, именно тези самоочевидни </a:t>
            </a:r>
            <a:r>
              <a:rPr lang="bg-BG" sz="2000" dirty="0" err="1"/>
              <a:t>феноменологични</a:t>
            </a:r>
            <a:r>
              <a:rPr lang="bg-BG" sz="2000" dirty="0"/>
              <a:t> аспекти на ролите са възприемани като изразяващи същността на самите роли.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192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17242</TotalTime>
  <Words>4022</Words>
  <Application>Microsoft Office PowerPoint</Application>
  <PresentationFormat>Custom</PresentationFormat>
  <Paragraphs>412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Consolas</vt:lpstr>
      <vt:lpstr>Corbel</vt:lpstr>
      <vt:lpstr>Chalkboard 16x9</vt:lpstr>
      <vt:lpstr>За практическите измерения на концепта „Атом на ролята“</vt:lpstr>
      <vt:lpstr>За практическите измерения на концепта „Атом на ролята“</vt:lpstr>
      <vt:lpstr>За практическите измерения на концепта „Атом на ролята“</vt:lpstr>
      <vt:lpstr>За практическите измерения на концепта „Атом на ролята“</vt:lpstr>
      <vt:lpstr>Културен, Социален и Ролеви Атом</vt:lpstr>
      <vt:lpstr>Културен, Социален и Ролеви Атом</vt:lpstr>
      <vt:lpstr>Културен, Социален и Ролеви Атом</vt:lpstr>
      <vt:lpstr>Културен, Социален и Ролеви Атом</vt:lpstr>
      <vt:lpstr>Културен, Социален и Ролеви Атом</vt:lpstr>
      <vt:lpstr>Атом на ролята</vt:lpstr>
      <vt:lpstr>Атом на ролята</vt:lpstr>
      <vt:lpstr>Преживелищни асоциативни комплекси</vt:lpstr>
      <vt:lpstr>Атом на Ролята и Ролеви Атом</vt:lpstr>
      <vt:lpstr>Спонтанност и креативност</vt:lpstr>
      <vt:lpstr>Спонтанност и креативност</vt:lpstr>
      <vt:lpstr>Спонтанност и креативност</vt:lpstr>
      <vt:lpstr>Канон на Креативността и Спонтанната Креативна Матрица</vt:lpstr>
      <vt:lpstr>Канон на Креативността и Спонтанната Креативна Матрица</vt:lpstr>
      <vt:lpstr>Спонтанност и креативност</vt:lpstr>
      <vt:lpstr>Спонтанност и креативност</vt:lpstr>
      <vt:lpstr>Практически измерения на терапевтичния процес</vt:lpstr>
      <vt:lpstr>Практически измерения на терапевтичния процес</vt:lpstr>
      <vt:lpstr>Практически измерения на терапевтичния процес</vt:lpstr>
      <vt:lpstr>Практически измерения на терапевтичния процес</vt:lpstr>
      <vt:lpstr>Практически измерения на терапевтичния процес</vt:lpstr>
      <vt:lpstr>Практически измерения на терапевтичния процес</vt:lpstr>
      <vt:lpstr>Практически измерения на терапевтичния процес</vt:lpstr>
      <vt:lpstr>Практически измерения на терапевтичния процес</vt:lpstr>
      <vt:lpstr>Практически измерения на терапевтичния процес</vt:lpstr>
      <vt:lpstr>Практически измерения на терапевтичния процес</vt:lpstr>
      <vt:lpstr>Практически измерения на терапевтичния процес</vt:lpstr>
      <vt:lpstr>Насоки за практическа работа</vt:lpstr>
      <vt:lpstr>Насоки за практическа работа</vt:lpstr>
      <vt:lpstr>Насоки за практическа работа</vt:lpstr>
      <vt:lpstr>Насоки за практическа работа</vt:lpstr>
      <vt:lpstr>Насоки за практическа работа</vt:lpstr>
      <vt:lpstr>Вместо заключение</vt:lpstr>
      <vt:lpstr>Импровизиран S(WO)T-анализ</vt:lpstr>
      <vt:lpstr>Импровизиран S(WO)T-анализ</vt:lpstr>
      <vt:lpstr>За практическите измерения на концепта „Атом на ролята“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Today, Tomorrow. Revisiting the Core Functions of our Organization</dc:title>
  <dc:creator>DIMO</dc:creator>
  <cp:lastModifiedBy>Dimo Stantchev</cp:lastModifiedBy>
  <cp:revision>376</cp:revision>
  <dcterms:created xsi:type="dcterms:W3CDTF">2018-04-20T16:25:23Z</dcterms:created>
  <dcterms:modified xsi:type="dcterms:W3CDTF">2019-11-08T22:19:04Z</dcterms:modified>
</cp:coreProperties>
</file>