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311" r:id="rId3"/>
    <p:sldId id="313" r:id="rId4"/>
    <p:sldId id="271" r:id="rId5"/>
    <p:sldId id="270" r:id="rId6"/>
    <p:sldId id="295" r:id="rId7"/>
    <p:sldId id="307" r:id="rId8"/>
    <p:sldId id="258" r:id="rId9"/>
    <p:sldId id="278" r:id="rId10"/>
    <p:sldId id="314" r:id="rId11"/>
    <p:sldId id="287" r:id="rId12"/>
    <p:sldId id="292" r:id="rId13"/>
    <p:sldId id="286" r:id="rId14"/>
    <p:sldId id="289" r:id="rId15"/>
    <p:sldId id="290" r:id="rId16"/>
    <p:sldId id="315" r:id="rId17"/>
    <p:sldId id="272" r:id="rId18"/>
    <p:sldId id="291" r:id="rId19"/>
    <p:sldId id="279" r:id="rId20"/>
    <p:sldId id="273" r:id="rId21"/>
    <p:sldId id="293" r:id="rId22"/>
    <p:sldId id="297" r:id="rId23"/>
    <p:sldId id="300" r:id="rId24"/>
    <p:sldId id="302" r:id="rId25"/>
    <p:sldId id="310" r:id="rId26"/>
    <p:sldId id="274" r:id="rId27"/>
    <p:sldId id="281" r:id="rId28"/>
    <p:sldId id="305" r:id="rId29"/>
    <p:sldId id="276" r:id="rId30"/>
    <p:sldId id="282" r:id="rId31"/>
    <p:sldId id="275" r:id="rId32"/>
    <p:sldId id="283" r:id="rId33"/>
    <p:sldId id="277" r:id="rId34"/>
    <p:sldId id="284" r:id="rId35"/>
    <p:sldId id="296" r:id="rId36"/>
    <p:sldId id="303" r:id="rId37"/>
    <p:sldId id="312" r:id="rId38"/>
    <p:sldId id="304" r:id="rId39"/>
    <p:sldId id="301" r:id="rId40"/>
    <p:sldId id="306" r:id="rId41"/>
    <p:sldId id="266" r:id="rId42"/>
    <p:sldId id="262" r:id="rId4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599" autoAdjust="0"/>
  </p:normalViewPr>
  <p:slideViewPr>
    <p:cSldViewPr>
      <p:cViewPr varScale="1">
        <p:scale>
          <a:sx n="115" d="100"/>
          <a:sy n="115" d="100"/>
        </p:scale>
        <p:origin x="378" y="10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41565-BDC3-4BE8-AA52-F56F6A353BA5}" type="doc">
      <dgm:prSet loTypeId="urn:microsoft.com/office/officeart/2005/8/layout/venn1" loCatId="relationship" qsTypeId="urn:microsoft.com/office/officeart/2005/8/quickstyle/simple2" qsCatId="simple" csTypeId="urn:microsoft.com/office/officeart/2005/8/colors/accent0_3" csCatId="mainScheme" phldr="1"/>
      <dgm:spPr/>
    </dgm:pt>
    <dgm:pt modelId="{CE08E1C0-A42B-4F22-8048-651D723E958D}">
      <dgm:prSet phldrT="[Text]"/>
      <dgm:spPr/>
      <dgm:t>
        <a:bodyPr/>
        <a:lstStyle/>
        <a:p>
          <a:r>
            <a:rPr lang="bg-BG" dirty="0" smtClean="0"/>
            <a:t>Протагонист</a:t>
          </a:r>
          <a:endParaRPr lang="en-US" dirty="0"/>
        </a:p>
      </dgm:t>
    </dgm:pt>
    <dgm:pt modelId="{6B38A70E-AB2D-40F9-B83F-B7F1074083F6}" type="parTrans" cxnId="{24126035-BB24-480D-AAC9-71C0467AC02E}">
      <dgm:prSet/>
      <dgm:spPr/>
      <dgm:t>
        <a:bodyPr/>
        <a:lstStyle/>
        <a:p>
          <a:endParaRPr lang="en-US"/>
        </a:p>
      </dgm:t>
    </dgm:pt>
    <dgm:pt modelId="{038AFC69-086B-4F7D-9B8A-EF68CCBAB509}" type="sibTrans" cxnId="{24126035-BB24-480D-AAC9-71C0467AC02E}">
      <dgm:prSet/>
      <dgm:spPr/>
      <dgm:t>
        <a:bodyPr/>
        <a:lstStyle/>
        <a:p>
          <a:endParaRPr lang="en-US"/>
        </a:p>
      </dgm:t>
    </dgm:pt>
    <dgm:pt modelId="{E2B4C1C5-DD31-4FF8-B5E9-F9ADE408BE21}">
      <dgm:prSet phldrT="[Text]"/>
      <dgm:spPr/>
      <dgm:t>
        <a:bodyPr/>
        <a:lstStyle/>
        <a:p>
          <a:r>
            <a:rPr lang="bg-BG" dirty="0" smtClean="0"/>
            <a:t>Група</a:t>
          </a:r>
          <a:endParaRPr lang="en-US" dirty="0"/>
        </a:p>
      </dgm:t>
    </dgm:pt>
    <dgm:pt modelId="{EC6CED5E-6E4A-48B1-BD7A-F0AE9A1719F0}" type="parTrans" cxnId="{773CCC13-5122-4484-BC4A-78CF2402108F}">
      <dgm:prSet/>
      <dgm:spPr/>
      <dgm:t>
        <a:bodyPr/>
        <a:lstStyle/>
        <a:p>
          <a:endParaRPr lang="en-US"/>
        </a:p>
      </dgm:t>
    </dgm:pt>
    <dgm:pt modelId="{6DBAE70C-583C-4BFC-B5DF-F6BCE7680EF2}" type="sibTrans" cxnId="{773CCC13-5122-4484-BC4A-78CF2402108F}">
      <dgm:prSet/>
      <dgm:spPr/>
      <dgm:t>
        <a:bodyPr/>
        <a:lstStyle/>
        <a:p>
          <a:endParaRPr lang="en-US"/>
        </a:p>
      </dgm:t>
    </dgm:pt>
    <dgm:pt modelId="{4E4D8C10-7500-44C4-8D6E-E0AB6145DF8A}">
      <dgm:prSet phldrT="[Text]"/>
      <dgm:spPr/>
      <dgm:t>
        <a:bodyPr/>
        <a:lstStyle/>
        <a:p>
          <a:r>
            <a:rPr lang="bg-BG" dirty="0" smtClean="0"/>
            <a:t>Сцена</a:t>
          </a:r>
          <a:endParaRPr lang="en-US" dirty="0"/>
        </a:p>
      </dgm:t>
    </dgm:pt>
    <dgm:pt modelId="{A1290967-D8CC-41ED-B62C-3B835C597118}" type="parTrans" cxnId="{F47243B8-C2C8-4E89-809D-A1FDFE91C7C2}">
      <dgm:prSet/>
      <dgm:spPr/>
      <dgm:t>
        <a:bodyPr/>
        <a:lstStyle/>
        <a:p>
          <a:endParaRPr lang="en-US"/>
        </a:p>
      </dgm:t>
    </dgm:pt>
    <dgm:pt modelId="{0C2CD1B8-8C53-4F61-9D53-D0E94AE3F521}" type="sibTrans" cxnId="{F47243B8-C2C8-4E89-809D-A1FDFE91C7C2}">
      <dgm:prSet/>
      <dgm:spPr/>
      <dgm:t>
        <a:bodyPr/>
        <a:lstStyle/>
        <a:p>
          <a:endParaRPr lang="en-US"/>
        </a:p>
      </dgm:t>
    </dgm:pt>
    <dgm:pt modelId="{793C8E6D-A0A5-45AF-9393-D19414AAFA8F}">
      <dgm:prSet phldrT="[Text]"/>
      <dgm:spPr/>
      <dgm:t>
        <a:bodyPr/>
        <a:lstStyle/>
        <a:p>
          <a:r>
            <a:rPr lang="bg-BG" dirty="0" smtClean="0"/>
            <a:t>Водещ</a:t>
          </a:r>
          <a:endParaRPr lang="en-US" dirty="0"/>
        </a:p>
      </dgm:t>
    </dgm:pt>
    <dgm:pt modelId="{4EDAD843-B8E9-4696-92C2-DB6D777F3492}" type="parTrans" cxnId="{F35C663D-5FA9-4A72-8F3A-0BE3C99ABA9F}">
      <dgm:prSet/>
      <dgm:spPr/>
      <dgm:t>
        <a:bodyPr/>
        <a:lstStyle/>
        <a:p>
          <a:endParaRPr lang="en-US"/>
        </a:p>
      </dgm:t>
    </dgm:pt>
    <dgm:pt modelId="{13AA236A-E903-45C1-9A3E-CEE357CC1B15}" type="sibTrans" cxnId="{F35C663D-5FA9-4A72-8F3A-0BE3C99ABA9F}">
      <dgm:prSet/>
      <dgm:spPr/>
      <dgm:t>
        <a:bodyPr/>
        <a:lstStyle/>
        <a:p>
          <a:endParaRPr lang="en-US"/>
        </a:p>
      </dgm:t>
    </dgm:pt>
    <dgm:pt modelId="{E33F4CA3-859A-4738-97BE-2A2734798F68}">
      <dgm:prSet phldrT="[Text]"/>
      <dgm:spPr/>
      <dgm:t>
        <a:bodyPr/>
        <a:lstStyle/>
        <a:p>
          <a:r>
            <a:rPr lang="bg-BG" dirty="0" smtClean="0"/>
            <a:t>Помощен Аз</a:t>
          </a:r>
          <a:endParaRPr lang="en-US" dirty="0"/>
        </a:p>
      </dgm:t>
    </dgm:pt>
    <dgm:pt modelId="{C250CDA1-839A-43C7-A4B9-6F130E9695E8}" type="parTrans" cxnId="{8FC35A90-65F6-461A-A2E5-E2EC25E75466}">
      <dgm:prSet/>
      <dgm:spPr/>
      <dgm:t>
        <a:bodyPr/>
        <a:lstStyle/>
        <a:p>
          <a:endParaRPr lang="en-US"/>
        </a:p>
      </dgm:t>
    </dgm:pt>
    <dgm:pt modelId="{DEE56541-8DF9-4059-A836-AED051C668C0}" type="sibTrans" cxnId="{8FC35A90-65F6-461A-A2E5-E2EC25E75466}">
      <dgm:prSet/>
      <dgm:spPr/>
      <dgm:t>
        <a:bodyPr/>
        <a:lstStyle/>
        <a:p>
          <a:endParaRPr lang="en-US"/>
        </a:p>
      </dgm:t>
    </dgm:pt>
    <dgm:pt modelId="{3E588D48-15CC-430B-A144-908DF046C162}" type="pres">
      <dgm:prSet presAssocID="{4E841565-BDC3-4BE8-AA52-F56F6A353BA5}" presName="compositeShape" presStyleCnt="0">
        <dgm:presLayoutVars>
          <dgm:chMax val="7"/>
          <dgm:dir/>
          <dgm:resizeHandles val="exact"/>
        </dgm:presLayoutVars>
      </dgm:prSet>
      <dgm:spPr/>
    </dgm:pt>
    <dgm:pt modelId="{237C0669-4B37-42E1-AF80-A2FFF67D8D7E}" type="pres">
      <dgm:prSet presAssocID="{CE08E1C0-A42B-4F22-8048-651D723E958D}" presName="circ1" presStyleLbl="vennNode1" presStyleIdx="0" presStyleCnt="5"/>
      <dgm:spPr/>
    </dgm:pt>
    <dgm:pt modelId="{4DD1CFB0-B0A7-4E78-8E60-F91A368C8E1B}" type="pres">
      <dgm:prSet presAssocID="{CE08E1C0-A42B-4F22-8048-651D723E958D}" presName="circ1Tx" presStyleLbl="revTx" presStyleIdx="0" presStyleCnt="0">
        <dgm:presLayoutVars>
          <dgm:chMax val="0"/>
          <dgm:chPref val="0"/>
          <dgm:bulletEnabled val="1"/>
        </dgm:presLayoutVars>
      </dgm:prSet>
      <dgm:spPr/>
      <dgm:t>
        <a:bodyPr/>
        <a:lstStyle/>
        <a:p>
          <a:endParaRPr lang="en-US"/>
        </a:p>
      </dgm:t>
    </dgm:pt>
    <dgm:pt modelId="{C17D1C77-9D01-4CF2-9A98-062E6F3786B5}" type="pres">
      <dgm:prSet presAssocID="{793C8E6D-A0A5-45AF-9393-D19414AAFA8F}" presName="circ2" presStyleLbl="vennNode1" presStyleIdx="1" presStyleCnt="5"/>
      <dgm:spPr/>
    </dgm:pt>
    <dgm:pt modelId="{EF25601B-013E-42BA-87AF-D49A7442401F}" type="pres">
      <dgm:prSet presAssocID="{793C8E6D-A0A5-45AF-9393-D19414AAFA8F}" presName="circ2Tx" presStyleLbl="revTx" presStyleIdx="0" presStyleCnt="0">
        <dgm:presLayoutVars>
          <dgm:chMax val="0"/>
          <dgm:chPref val="0"/>
          <dgm:bulletEnabled val="1"/>
        </dgm:presLayoutVars>
      </dgm:prSet>
      <dgm:spPr/>
      <dgm:t>
        <a:bodyPr/>
        <a:lstStyle/>
        <a:p>
          <a:endParaRPr lang="en-US"/>
        </a:p>
      </dgm:t>
    </dgm:pt>
    <dgm:pt modelId="{2159B289-62A3-4F3C-839E-A6F43F5E534E}" type="pres">
      <dgm:prSet presAssocID="{E33F4CA3-859A-4738-97BE-2A2734798F68}" presName="circ3" presStyleLbl="vennNode1" presStyleIdx="2" presStyleCnt="5"/>
      <dgm:spPr/>
    </dgm:pt>
    <dgm:pt modelId="{02E46C98-E43E-45B9-A9F4-372F3C342075}" type="pres">
      <dgm:prSet presAssocID="{E33F4CA3-859A-4738-97BE-2A2734798F68}" presName="circ3Tx" presStyleLbl="revTx" presStyleIdx="0" presStyleCnt="0">
        <dgm:presLayoutVars>
          <dgm:chMax val="0"/>
          <dgm:chPref val="0"/>
          <dgm:bulletEnabled val="1"/>
        </dgm:presLayoutVars>
      </dgm:prSet>
      <dgm:spPr/>
      <dgm:t>
        <a:bodyPr/>
        <a:lstStyle/>
        <a:p>
          <a:endParaRPr lang="en-US"/>
        </a:p>
      </dgm:t>
    </dgm:pt>
    <dgm:pt modelId="{030C3610-02F9-4BBB-8316-004B7D0A9654}" type="pres">
      <dgm:prSet presAssocID="{E2B4C1C5-DD31-4FF8-B5E9-F9ADE408BE21}" presName="circ4" presStyleLbl="vennNode1" presStyleIdx="3" presStyleCnt="5"/>
      <dgm:spPr/>
    </dgm:pt>
    <dgm:pt modelId="{FAD85A79-7D00-45E9-93EB-D6F5E13BCEA4}" type="pres">
      <dgm:prSet presAssocID="{E2B4C1C5-DD31-4FF8-B5E9-F9ADE408BE21}" presName="circ4Tx" presStyleLbl="revTx" presStyleIdx="0" presStyleCnt="0">
        <dgm:presLayoutVars>
          <dgm:chMax val="0"/>
          <dgm:chPref val="0"/>
          <dgm:bulletEnabled val="1"/>
        </dgm:presLayoutVars>
      </dgm:prSet>
      <dgm:spPr/>
      <dgm:t>
        <a:bodyPr/>
        <a:lstStyle/>
        <a:p>
          <a:endParaRPr lang="en-US"/>
        </a:p>
      </dgm:t>
    </dgm:pt>
    <dgm:pt modelId="{878D3C50-29EA-432E-9841-BE7520F8B142}" type="pres">
      <dgm:prSet presAssocID="{4E4D8C10-7500-44C4-8D6E-E0AB6145DF8A}" presName="circ5" presStyleLbl="vennNode1" presStyleIdx="4" presStyleCnt="5"/>
      <dgm:spPr/>
    </dgm:pt>
    <dgm:pt modelId="{64D59144-9065-4249-826F-F1A10C459EB6}" type="pres">
      <dgm:prSet presAssocID="{4E4D8C10-7500-44C4-8D6E-E0AB6145DF8A}" presName="circ5Tx" presStyleLbl="revTx" presStyleIdx="0" presStyleCnt="0">
        <dgm:presLayoutVars>
          <dgm:chMax val="0"/>
          <dgm:chPref val="0"/>
          <dgm:bulletEnabled val="1"/>
        </dgm:presLayoutVars>
      </dgm:prSet>
      <dgm:spPr/>
      <dgm:t>
        <a:bodyPr/>
        <a:lstStyle/>
        <a:p>
          <a:endParaRPr lang="en-US"/>
        </a:p>
      </dgm:t>
    </dgm:pt>
  </dgm:ptLst>
  <dgm:cxnLst>
    <dgm:cxn modelId="{F35C663D-5FA9-4A72-8F3A-0BE3C99ABA9F}" srcId="{4E841565-BDC3-4BE8-AA52-F56F6A353BA5}" destId="{793C8E6D-A0A5-45AF-9393-D19414AAFA8F}" srcOrd="1" destOrd="0" parTransId="{4EDAD843-B8E9-4696-92C2-DB6D777F3492}" sibTransId="{13AA236A-E903-45C1-9A3E-CEE357CC1B15}"/>
    <dgm:cxn modelId="{2990C54C-2930-4C85-AEA6-37116B341A3F}" type="presOf" srcId="{E2B4C1C5-DD31-4FF8-B5E9-F9ADE408BE21}" destId="{FAD85A79-7D00-45E9-93EB-D6F5E13BCEA4}" srcOrd="0" destOrd="0" presId="urn:microsoft.com/office/officeart/2005/8/layout/venn1"/>
    <dgm:cxn modelId="{F47243B8-C2C8-4E89-809D-A1FDFE91C7C2}" srcId="{4E841565-BDC3-4BE8-AA52-F56F6A353BA5}" destId="{4E4D8C10-7500-44C4-8D6E-E0AB6145DF8A}" srcOrd="4" destOrd="0" parTransId="{A1290967-D8CC-41ED-B62C-3B835C597118}" sibTransId="{0C2CD1B8-8C53-4F61-9D53-D0E94AE3F521}"/>
    <dgm:cxn modelId="{773CCC13-5122-4484-BC4A-78CF2402108F}" srcId="{4E841565-BDC3-4BE8-AA52-F56F6A353BA5}" destId="{E2B4C1C5-DD31-4FF8-B5E9-F9ADE408BE21}" srcOrd="3" destOrd="0" parTransId="{EC6CED5E-6E4A-48B1-BD7A-F0AE9A1719F0}" sibTransId="{6DBAE70C-583C-4BFC-B5DF-F6BCE7680EF2}"/>
    <dgm:cxn modelId="{F4057D3A-4707-425C-BB12-DB18D19F86D0}" type="presOf" srcId="{CE08E1C0-A42B-4F22-8048-651D723E958D}" destId="{4DD1CFB0-B0A7-4E78-8E60-F91A368C8E1B}" srcOrd="0" destOrd="0" presId="urn:microsoft.com/office/officeart/2005/8/layout/venn1"/>
    <dgm:cxn modelId="{9CE6C99A-6B25-47D3-9D49-1D7C44797030}" type="presOf" srcId="{4E4D8C10-7500-44C4-8D6E-E0AB6145DF8A}" destId="{64D59144-9065-4249-826F-F1A10C459EB6}" srcOrd="0" destOrd="0" presId="urn:microsoft.com/office/officeart/2005/8/layout/venn1"/>
    <dgm:cxn modelId="{F57EECC2-A3A4-4601-AA7D-F127DA7FCFC9}" type="presOf" srcId="{793C8E6D-A0A5-45AF-9393-D19414AAFA8F}" destId="{EF25601B-013E-42BA-87AF-D49A7442401F}" srcOrd="0" destOrd="0" presId="urn:microsoft.com/office/officeart/2005/8/layout/venn1"/>
    <dgm:cxn modelId="{8FC35A90-65F6-461A-A2E5-E2EC25E75466}" srcId="{4E841565-BDC3-4BE8-AA52-F56F6A353BA5}" destId="{E33F4CA3-859A-4738-97BE-2A2734798F68}" srcOrd="2" destOrd="0" parTransId="{C250CDA1-839A-43C7-A4B9-6F130E9695E8}" sibTransId="{DEE56541-8DF9-4059-A836-AED051C668C0}"/>
    <dgm:cxn modelId="{F411EE19-FBA1-43CF-9B64-C36D907866C8}" type="presOf" srcId="{E33F4CA3-859A-4738-97BE-2A2734798F68}" destId="{02E46C98-E43E-45B9-A9F4-372F3C342075}" srcOrd="0" destOrd="0" presId="urn:microsoft.com/office/officeart/2005/8/layout/venn1"/>
    <dgm:cxn modelId="{C5C524F7-186B-41C5-B865-9BC9EFD79355}" type="presOf" srcId="{4E841565-BDC3-4BE8-AA52-F56F6A353BA5}" destId="{3E588D48-15CC-430B-A144-908DF046C162}" srcOrd="0" destOrd="0" presId="urn:microsoft.com/office/officeart/2005/8/layout/venn1"/>
    <dgm:cxn modelId="{24126035-BB24-480D-AAC9-71C0467AC02E}" srcId="{4E841565-BDC3-4BE8-AA52-F56F6A353BA5}" destId="{CE08E1C0-A42B-4F22-8048-651D723E958D}" srcOrd="0" destOrd="0" parTransId="{6B38A70E-AB2D-40F9-B83F-B7F1074083F6}" sibTransId="{038AFC69-086B-4F7D-9B8A-EF68CCBAB509}"/>
    <dgm:cxn modelId="{CA8E391E-1E4A-474A-898F-F797D2F9D1E9}" type="presParOf" srcId="{3E588D48-15CC-430B-A144-908DF046C162}" destId="{237C0669-4B37-42E1-AF80-A2FFF67D8D7E}" srcOrd="0" destOrd="0" presId="urn:microsoft.com/office/officeart/2005/8/layout/venn1"/>
    <dgm:cxn modelId="{4784CC52-2B71-4802-A8B0-53FD8B78F6F9}" type="presParOf" srcId="{3E588D48-15CC-430B-A144-908DF046C162}" destId="{4DD1CFB0-B0A7-4E78-8E60-F91A368C8E1B}" srcOrd="1" destOrd="0" presId="urn:microsoft.com/office/officeart/2005/8/layout/venn1"/>
    <dgm:cxn modelId="{5590B232-0018-4598-B6A4-99E90C4099ED}" type="presParOf" srcId="{3E588D48-15CC-430B-A144-908DF046C162}" destId="{C17D1C77-9D01-4CF2-9A98-062E6F3786B5}" srcOrd="2" destOrd="0" presId="urn:microsoft.com/office/officeart/2005/8/layout/venn1"/>
    <dgm:cxn modelId="{CE652212-2DDD-4A80-A79D-120995498C8F}" type="presParOf" srcId="{3E588D48-15CC-430B-A144-908DF046C162}" destId="{EF25601B-013E-42BA-87AF-D49A7442401F}" srcOrd="3" destOrd="0" presId="urn:microsoft.com/office/officeart/2005/8/layout/venn1"/>
    <dgm:cxn modelId="{8641450B-84EF-4720-8036-E35888132A8A}" type="presParOf" srcId="{3E588D48-15CC-430B-A144-908DF046C162}" destId="{2159B289-62A3-4F3C-839E-A6F43F5E534E}" srcOrd="4" destOrd="0" presId="urn:microsoft.com/office/officeart/2005/8/layout/venn1"/>
    <dgm:cxn modelId="{B3933193-2969-400A-8E05-6BC7C90EB4AB}" type="presParOf" srcId="{3E588D48-15CC-430B-A144-908DF046C162}" destId="{02E46C98-E43E-45B9-A9F4-372F3C342075}" srcOrd="5" destOrd="0" presId="urn:microsoft.com/office/officeart/2005/8/layout/venn1"/>
    <dgm:cxn modelId="{20739E51-D13A-488B-920C-6AE4D7A7C80F}" type="presParOf" srcId="{3E588D48-15CC-430B-A144-908DF046C162}" destId="{030C3610-02F9-4BBB-8316-004B7D0A9654}" srcOrd="6" destOrd="0" presId="urn:microsoft.com/office/officeart/2005/8/layout/venn1"/>
    <dgm:cxn modelId="{042B8C57-33F3-46DF-A419-D8B63C53B86F}" type="presParOf" srcId="{3E588D48-15CC-430B-A144-908DF046C162}" destId="{FAD85A79-7D00-45E9-93EB-D6F5E13BCEA4}" srcOrd="7" destOrd="0" presId="urn:microsoft.com/office/officeart/2005/8/layout/venn1"/>
    <dgm:cxn modelId="{63D6137E-1CCB-4D01-B2CC-D4D3955ED4D5}" type="presParOf" srcId="{3E588D48-15CC-430B-A144-908DF046C162}" destId="{878D3C50-29EA-432E-9841-BE7520F8B142}" srcOrd="8" destOrd="0" presId="urn:microsoft.com/office/officeart/2005/8/layout/venn1"/>
    <dgm:cxn modelId="{D0CBA9B4-62C6-497F-A4F6-34511B43234D}" type="presParOf" srcId="{3E588D48-15CC-430B-A144-908DF046C162}" destId="{64D59144-9065-4249-826F-F1A10C459EB6}"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D94A128-5814-420B-A6C6-CB228FA87F69}" type="doc">
      <dgm:prSet loTypeId="urn:microsoft.com/office/officeart/2005/8/layout/radial3" loCatId="relationship" qsTypeId="urn:microsoft.com/office/officeart/2005/8/quickstyle/simple1" qsCatId="simple" csTypeId="urn:microsoft.com/office/officeart/2005/8/colors/accent0_3" csCatId="mainScheme" phldr="1"/>
      <dgm:spPr/>
      <dgm:t>
        <a:bodyPr/>
        <a:lstStyle/>
        <a:p>
          <a:endParaRPr lang="en-US"/>
        </a:p>
      </dgm:t>
    </dgm:pt>
    <dgm:pt modelId="{55BFE9A6-4098-4347-A4D3-B68F6F605BCC}">
      <dgm:prSet phldrT="[Text]"/>
      <dgm:spPr/>
      <dgm:t>
        <a:bodyPr/>
        <a:lstStyle/>
        <a:p>
          <a:r>
            <a:rPr lang="bg-BG" dirty="0" smtClean="0"/>
            <a:t>Несъзнавано желание Несъзнаван фантазъм</a:t>
          </a:r>
          <a:endParaRPr lang="en-US" dirty="0"/>
        </a:p>
      </dgm:t>
    </dgm:pt>
    <dgm:pt modelId="{2F29160C-8A2E-4DED-B1F1-17566F2252F0}" type="parTrans" cxnId="{EC680D6A-4A33-42C5-A36C-D88290A27EF5}">
      <dgm:prSet/>
      <dgm:spPr/>
      <dgm:t>
        <a:bodyPr/>
        <a:lstStyle/>
        <a:p>
          <a:endParaRPr lang="en-US"/>
        </a:p>
      </dgm:t>
    </dgm:pt>
    <dgm:pt modelId="{BB042E71-3515-40D3-B00A-615F4FE5AA66}" type="sibTrans" cxnId="{EC680D6A-4A33-42C5-A36C-D88290A27EF5}">
      <dgm:prSet/>
      <dgm:spPr/>
      <dgm:t>
        <a:bodyPr/>
        <a:lstStyle/>
        <a:p>
          <a:endParaRPr lang="en-US"/>
        </a:p>
      </dgm:t>
    </dgm:pt>
    <dgm:pt modelId="{2154C88E-CD38-408A-A62E-CC52B85B83E0}">
      <dgm:prSet phldrT="[Text]"/>
      <dgm:spPr/>
      <dgm:t>
        <a:bodyPr/>
        <a:lstStyle/>
        <a:p>
          <a:r>
            <a:rPr lang="bg-BG" dirty="0" smtClean="0"/>
            <a:t>Иденти фикации</a:t>
          </a:r>
          <a:endParaRPr lang="en-US" dirty="0"/>
        </a:p>
      </dgm:t>
    </dgm:pt>
    <dgm:pt modelId="{B7822A3A-CCDC-45A8-9CF4-1081523F118E}" type="parTrans" cxnId="{05CC8AC8-7477-4C33-BEC9-911636A6460A}">
      <dgm:prSet/>
      <dgm:spPr/>
      <dgm:t>
        <a:bodyPr/>
        <a:lstStyle/>
        <a:p>
          <a:endParaRPr lang="en-US"/>
        </a:p>
      </dgm:t>
    </dgm:pt>
    <dgm:pt modelId="{5C2DE72A-E191-432B-A323-380D5593F49D}" type="sibTrans" cxnId="{05CC8AC8-7477-4C33-BEC9-911636A6460A}">
      <dgm:prSet/>
      <dgm:spPr/>
      <dgm:t>
        <a:bodyPr/>
        <a:lstStyle/>
        <a:p>
          <a:endParaRPr lang="en-US"/>
        </a:p>
      </dgm:t>
    </dgm:pt>
    <dgm:pt modelId="{0BE09535-D2C6-46C1-91C7-6DCBF56B9D2B}">
      <dgm:prSet phldrT="[Text]"/>
      <dgm:spPr/>
      <dgm:t>
        <a:bodyPr/>
        <a:lstStyle/>
        <a:p>
          <a:r>
            <a:rPr lang="bg-BG" dirty="0" smtClean="0"/>
            <a:t>Защити</a:t>
          </a:r>
          <a:endParaRPr lang="en-US" dirty="0"/>
        </a:p>
      </dgm:t>
    </dgm:pt>
    <dgm:pt modelId="{C7D38851-28CF-4A4F-B5DB-2DFE98E35C4A}" type="parTrans" cxnId="{423CD304-1D63-4112-B61B-40470324DFA1}">
      <dgm:prSet/>
      <dgm:spPr/>
      <dgm:t>
        <a:bodyPr/>
        <a:lstStyle/>
        <a:p>
          <a:endParaRPr lang="en-US"/>
        </a:p>
      </dgm:t>
    </dgm:pt>
    <dgm:pt modelId="{8BE3699E-88C3-450D-B9A8-0D286B033902}" type="sibTrans" cxnId="{423CD304-1D63-4112-B61B-40470324DFA1}">
      <dgm:prSet/>
      <dgm:spPr/>
      <dgm:t>
        <a:bodyPr/>
        <a:lstStyle/>
        <a:p>
          <a:endParaRPr lang="en-US"/>
        </a:p>
      </dgm:t>
    </dgm:pt>
    <dgm:pt modelId="{325C170C-900D-4A53-B936-DBB81FBF6AC6}">
      <dgm:prSet phldrT="[Text]"/>
      <dgm:spPr/>
      <dgm:t>
        <a:bodyPr/>
        <a:lstStyle/>
        <a:p>
          <a:r>
            <a:rPr lang="bg-BG" dirty="0" smtClean="0"/>
            <a:t>Обекти</a:t>
          </a:r>
          <a:endParaRPr lang="en-US" dirty="0"/>
        </a:p>
      </dgm:t>
    </dgm:pt>
    <dgm:pt modelId="{D06ABACD-B3F7-4853-AB66-7C8F93994D2C}" type="parTrans" cxnId="{2830B215-44D5-41AC-833F-88137B9DCC69}">
      <dgm:prSet/>
      <dgm:spPr/>
      <dgm:t>
        <a:bodyPr/>
        <a:lstStyle/>
        <a:p>
          <a:endParaRPr lang="en-US"/>
        </a:p>
      </dgm:t>
    </dgm:pt>
    <dgm:pt modelId="{402A4DD2-9176-42E6-ABE8-5B8582E102ED}" type="sibTrans" cxnId="{2830B215-44D5-41AC-833F-88137B9DCC69}">
      <dgm:prSet/>
      <dgm:spPr/>
      <dgm:t>
        <a:bodyPr/>
        <a:lstStyle/>
        <a:p>
          <a:endParaRPr lang="en-US"/>
        </a:p>
      </dgm:t>
    </dgm:pt>
    <dgm:pt modelId="{4F8594C4-7DE3-4A65-97CD-9956601A8E2A}">
      <dgm:prSet phldrT="[Text]"/>
      <dgm:spPr/>
      <dgm:t>
        <a:bodyPr/>
        <a:lstStyle/>
        <a:p>
          <a:r>
            <a:rPr lang="bg-BG" dirty="0" smtClean="0"/>
            <a:t>Забрани</a:t>
          </a:r>
          <a:endParaRPr lang="en-US" dirty="0"/>
        </a:p>
      </dgm:t>
    </dgm:pt>
    <dgm:pt modelId="{A63E882E-03E4-489F-B137-120EC4215DE5}" type="parTrans" cxnId="{4D238800-53B0-4184-B11C-82757B9D8434}">
      <dgm:prSet/>
      <dgm:spPr/>
      <dgm:t>
        <a:bodyPr/>
        <a:lstStyle/>
        <a:p>
          <a:endParaRPr lang="en-US"/>
        </a:p>
      </dgm:t>
    </dgm:pt>
    <dgm:pt modelId="{39FB79FB-954C-49F5-B40D-404595940BEE}" type="sibTrans" cxnId="{4D238800-53B0-4184-B11C-82757B9D8434}">
      <dgm:prSet/>
      <dgm:spPr/>
      <dgm:t>
        <a:bodyPr/>
        <a:lstStyle/>
        <a:p>
          <a:endParaRPr lang="en-US"/>
        </a:p>
      </dgm:t>
    </dgm:pt>
    <dgm:pt modelId="{EF50CC77-7DE4-4D57-9B76-50989FF6B039}" type="pres">
      <dgm:prSet presAssocID="{7D94A128-5814-420B-A6C6-CB228FA87F69}" presName="composite" presStyleCnt="0">
        <dgm:presLayoutVars>
          <dgm:chMax val="1"/>
          <dgm:dir/>
          <dgm:resizeHandles val="exact"/>
        </dgm:presLayoutVars>
      </dgm:prSet>
      <dgm:spPr/>
      <dgm:t>
        <a:bodyPr/>
        <a:lstStyle/>
        <a:p>
          <a:endParaRPr lang="en-US"/>
        </a:p>
      </dgm:t>
    </dgm:pt>
    <dgm:pt modelId="{A25A19B7-314D-4F17-B1CF-AA7B5DD64F26}" type="pres">
      <dgm:prSet presAssocID="{7D94A128-5814-420B-A6C6-CB228FA87F69}" presName="radial" presStyleCnt="0">
        <dgm:presLayoutVars>
          <dgm:animLvl val="ctr"/>
        </dgm:presLayoutVars>
      </dgm:prSet>
      <dgm:spPr/>
    </dgm:pt>
    <dgm:pt modelId="{4C62C1BE-BBC7-4ECF-B209-E72170E101F1}" type="pres">
      <dgm:prSet presAssocID="{55BFE9A6-4098-4347-A4D3-B68F6F605BCC}" presName="centerShape" presStyleLbl="vennNode1" presStyleIdx="0" presStyleCnt="5"/>
      <dgm:spPr/>
      <dgm:t>
        <a:bodyPr/>
        <a:lstStyle/>
        <a:p>
          <a:endParaRPr lang="en-US"/>
        </a:p>
      </dgm:t>
    </dgm:pt>
    <dgm:pt modelId="{9362C12D-6B66-4933-96A6-333503C1F89B}" type="pres">
      <dgm:prSet presAssocID="{2154C88E-CD38-408A-A62E-CC52B85B83E0}" presName="node" presStyleLbl="vennNode1" presStyleIdx="1" presStyleCnt="5">
        <dgm:presLayoutVars>
          <dgm:bulletEnabled val="1"/>
        </dgm:presLayoutVars>
      </dgm:prSet>
      <dgm:spPr/>
      <dgm:t>
        <a:bodyPr/>
        <a:lstStyle/>
        <a:p>
          <a:endParaRPr lang="en-US"/>
        </a:p>
      </dgm:t>
    </dgm:pt>
    <dgm:pt modelId="{B1126501-B265-4BE3-A3A5-05D4B17B99F6}" type="pres">
      <dgm:prSet presAssocID="{0BE09535-D2C6-46C1-91C7-6DCBF56B9D2B}" presName="node" presStyleLbl="vennNode1" presStyleIdx="2" presStyleCnt="5">
        <dgm:presLayoutVars>
          <dgm:bulletEnabled val="1"/>
        </dgm:presLayoutVars>
      </dgm:prSet>
      <dgm:spPr/>
      <dgm:t>
        <a:bodyPr/>
        <a:lstStyle/>
        <a:p>
          <a:endParaRPr lang="en-US"/>
        </a:p>
      </dgm:t>
    </dgm:pt>
    <dgm:pt modelId="{15861D84-CEBC-4996-9FA3-3F94080AF75D}" type="pres">
      <dgm:prSet presAssocID="{325C170C-900D-4A53-B936-DBB81FBF6AC6}" presName="node" presStyleLbl="vennNode1" presStyleIdx="3" presStyleCnt="5">
        <dgm:presLayoutVars>
          <dgm:bulletEnabled val="1"/>
        </dgm:presLayoutVars>
      </dgm:prSet>
      <dgm:spPr/>
      <dgm:t>
        <a:bodyPr/>
        <a:lstStyle/>
        <a:p>
          <a:endParaRPr lang="en-US"/>
        </a:p>
      </dgm:t>
    </dgm:pt>
    <dgm:pt modelId="{BFA3A318-6183-441E-A483-1901D08B18A1}" type="pres">
      <dgm:prSet presAssocID="{4F8594C4-7DE3-4A65-97CD-9956601A8E2A}" presName="node" presStyleLbl="vennNode1" presStyleIdx="4" presStyleCnt="5">
        <dgm:presLayoutVars>
          <dgm:bulletEnabled val="1"/>
        </dgm:presLayoutVars>
      </dgm:prSet>
      <dgm:spPr/>
      <dgm:t>
        <a:bodyPr/>
        <a:lstStyle/>
        <a:p>
          <a:endParaRPr lang="en-US"/>
        </a:p>
      </dgm:t>
    </dgm:pt>
  </dgm:ptLst>
  <dgm:cxnLst>
    <dgm:cxn modelId="{2830B215-44D5-41AC-833F-88137B9DCC69}" srcId="{55BFE9A6-4098-4347-A4D3-B68F6F605BCC}" destId="{325C170C-900D-4A53-B936-DBB81FBF6AC6}" srcOrd="2" destOrd="0" parTransId="{D06ABACD-B3F7-4853-AB66-7C8F93994D2C}" sibTransId="{402A4DD2-9176-42E6-ABE8-5B8582E102ED}"/>
    <dgm:cxn modelId="{423CD304-1D63-4112-B61B-40470324DFA1}" srcId="{55BFE9A6-4098-4347-A4D3-B68F6F605BCC}" destId="{0BE09535-D2C6-46C1-91C7-6DCBF56B9D2B}" srcOrd="1" destOrd="0" parTransId="{C7D38851-28CF-4A4F-B5DB-2DFE98E35C4A}" sibTransId="{8BE3699E-88C3-450D-B9A8-0D286B033902}"/>
    <dgm:cxn modelId="{BA8F12F8-4ABD-4A0D-AA64-6067149B5128}" type="presOf" srcId="{4F8594C4-7DE3-4A65-97CD-9956601A8E2A}" destId="{BFA3A318-6183-441E-A483-1901D08B18A1}" srcOrd="0" destOrd="0" presId="urn:microsoft.com/office/officeart/2005/8/layout/radial3"/>
    <dgm:cxn modelId="{3BEAF15E-3B72-4161-B077-EAFA64525471}" type="presOf" srcId="{7D94A128-5814-420B-A6C6-CB228FA87F69}" destId="{EF50CC77-7DE4-4D57-9B76-50989FF6B039}" srcOrd="0" destOrd="0" presId="urn:microsoft.com/office/officeart/2005/8/layout/radial3"/>
    <dgm:cxn modelId="{DED62EBB-E84C-4F15-8CB7-705C828CE754}" type="presOf" srcId="{0BE09535-D2C6-46C1-91C7-6DCBF56B9D2B}" destId="{B1126501-B265-4BE3-A3A5-05D4B17B99F6}" srcOrd="0" destOrd="0" presId="urn:microsoft.com/office/officeart/2005/8/layout/radial3"/>
    <dgm:cxn modelId="{05CC8AC8-7477-4C33-BEC9-911636A6460A}" srcId="{55BFE9A6-4098-4347-A4D3-B68F6F605BCC}" destId="{2154C88E-CD38-408A-A62E-CC52B85B83E0}" srcOrd="0" destOrd="0" parTransId="{B7822A3A-CCDC-45A8-9CF4-1081523F118E}" sibTransId="{5C2DE72A-E191-432B-A323-380D5593F49D}"/>
    <dgm:cxn modelId="{4F783017-066B-4D6A-B45B-87E43F400EA1}" type="presOf" srcId="{325C170C-900D-4A53-B936-DBB81FBF6AC6}" destId="{15861D84-CEBC-4996-9FA3-3F94080AF75D}" srcOrd="0" destOrd="0" presId="urn:microsoft.com/office/officeart/2005/8/layout/radial3"/>
    <dgm:cxn modelId="{A88E5A88-7012-4DD9-91B7-B97F9546FD69}" type="presOf" srcId="{55BFE9A6-4098-4347-A4D3-B68F6F605BCC}" destId="{4C62C1BE-BBC7-4ECF-B209-E72170E101F1}" srcOrd="0" destOrd="0" presId="urn:microsoft.com/office/officeart/2005/8/layout/radial3"/>
    <dgm:cxn modelId="{EC680D6A-4A33-42C5-A36C-D88290A27EF5}" srcId="{7D94A128-5814-420B-A6C6-CB228FA87F69}" destId="{55BFE9A6-4098-4347-A4D3-B68F6F605BCC}" srcOrd="0" destOrd="0" parTransId="{2F29160C-8A2E-4DED-B1F1-17566F2252F0}" sibTransId="{BB042E71-3515-40D3-B00A-615F4FE5AA66}"/>
    <dgm:cxn modelId="{4D238800-53B0-4184-B11C-82757B9D8434}" srcId="{55BFE9A6-4098-4347-A4D3-B68F6F605BCC}" destId="{4F8594C4-7DE3-4A65-97CD-9956601A8E2A}" srcOrd="3" destOrd="0" parTransId="{A63E882E-03E4-489F-B137-120EC4215DE5}" sibTransId="{39FB79FB-954C-49F5-B40D-404595940BEE}"/>
    <dgm:cxn modelId="{3A502663-5A15-474B-9857-6EA35CB23287}" type="presOf" srcId="{2154C88E-CD38-408A-A62E-CC52B85B83E0}" destId="{9362C12D-6B66-4933-96A6-333503C1F89B}" srcOrd="0" destOrd="0" presId="urn:microsoft.com/office/officeart/2005/8/layout/radial3"/>
    <dgm:cxn modelId="{9D8B0989-086C-4D15-BAD3-A0F5A048A2A3}" type="presParOf" srcId="{EF50CC77-7DE4-4D57-9B76-50989FF6B039}" destId="{A25A19B7-314D-4F17-B1CF-AA7B5DD64F26}" srcOrd="0" destOrd="0" presId="urn:microsoft.com/office/officeart/2005/8/layout/radial3"/>
    <dgm:cxn modelId="{FDDF8ED5-92EE-4598-A182-A4D6C3AD0542}" type="presParOf" srcId="{A25A19B7-314D-4F17-B1CF-AA7B5DD64F26}" destId="{4C62C1BE-BBC7-4ECF-B209-E72170E101F1}" srcOrd="0" destOrd="0" presId="urn:microsoft.com/office/officeart/2005/8/layout/radial3"/>
    <dgm:cxn modelId="{306D7D75-1FEE-4034-AA90-AF6FEE7C103A}" type="presParOf" srcId="{A25A19B7-314D-4F17-B1CF-AA7B5DD64F26}" destId="{9362C12D-6B66-4933-96A6-333503C1F89B}" srcOrd="1" destOrd="0" presId="urn:microsoft.com/office/officeart/2005/8/layout/radial3"/>
    <dgm:cxn modelId="{6D1963E3-410C-4CED-B1BE-C845CD5321C4}" type="presParOf" srcId="{A25A19B7-314D-4F17-B1CF-AA7B5DD64F26}" destId="{B1126501-B265-4BE3-A3A5-05D4B17B99F6}" srcOrd="2" destOrd="0" presId="urn:microsoft.com/office/officeart/2005/8/layout/radial3"/>
    <dgm:cxn modelId="{9A90C7DA-52D3-4F63-9EE0-8CE564204E2C}" type="presParOf" srcId="{A25A19B7-314D-4F17-B1CF-AA7B5DD64F26}" destId="{15861D84-CEBC-4996-9FA3-3F94080AF75D}" srcOrd="3" destOrd="0" presId="urn:microsoft.com/office/officeart/2005/8/layout/radial3"/>
    <dgm:cxn modelId="{9A4701BE-A879-4637-9E24-54194EA730F0}" type="presParOf" srcId="{A25A19B7-314D-4F17-B1CF-AA7B5DD64F26}" destId="{BFA3A318-6183-441E-A483-1901D08B18A1}" srcOrd="4" destOrd="0" presId="urn:microsoft.com/office/officeart/2005/8/layout/radial3"/>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42A160-615C-4F7E-AEC1-6CA38C3556C2}" type="doc">
      <dgm:prSet loTypeId="urn:microsoft.com/office/officeart/2005/8/layout/cycle7" loCatId="cycle" qsTypeId="urn:microsoft.com/office/officeart/2005/8/quickstyle/simple1" qsCatId="simple" csTypeId="urn:microsoft.com/office/officeart/2005/8/colors/accent0_3" csCatId="mainScheme" phldr="1"/>
      <dgm:spPr/>
      <dgm:t>
        <a:bodyPr/>
        <a:lstStyle/>
        <a:p>
          <a:endParaRPr lang="en-US"/>
        </a:p>
      </dgm:t>
    </dgm:pt>
    <dgm:pt modelId="{CF2F0D3E-2B09-4D96-96A9-58B1C63EBE62}">
      <dgm:prSet phldrT="[Text]"/>
      <dgm:spPr/>
      <dgm:t>
        <a:bodyPr/>
        <a:lstStyle/>
        <a:p>
          <a:r>
            <a:rPr lang="bg-BG" dirty="0" smtClean="0"/>
            <a:t>Протагонист</a:t>
          </a:r>
          <a:endParaRPr lang="en-US" dirty="0"/>
        </a:p>
      </dgm:t>
    </dgm:pt>
    <dgm:pt modelId="{01C32F9A-D71F-45C9-ADE6-C91DDDE5F4CC}" type="parTrans" cxnId="{A877A8D9-7CAD-49C4-9291-95BD12BD4951}">
      <dgm:prSet/>
      <dgm:spPr/>
      <dgm:t>
        <a:bodyPr/>
        <a:lstStyle/>
        <a:p>
          <a:endParaRPr lang="en-US"/>
        </a:p>
      </dgm:t>
    </dgm:pt>
    <dgm:pt modelId="{20946F90-F187-4C05-9277-8D454225BC07}" type="sibTrans" cxnId="{A877A8D9-7CAD-49C4-9291-95BD12BD4951}">
      <dgm:prSet/>
      <dgm:spPr/>
      <dgm:t>
        <a:bodyPr/>
        <a:lstStyle/>
        <a:p>
          <a:endParaRPr lang="en-US"/>
        </a:p>
      </dgm:t>
    </dgm:pt>
    <dgm:pt modelId="{BBF12597-1450-4E11-852A-6B4FD12DF45B}">
      <dgm:prSet phldrT="[Text]"/>
      <dgm:spPr/>
      <dgm:t>
        <a:bodyPr/>
        <a:lstStyle/>
        <a:p>
          <a:r>
            <a:rPr lang="bg-BG" dirty="0" smtClean="0"/>
            <a:t>Помощен Аз</a:t>
          </a:r>
          <a:endParaRPr lang="en-US" dirty="0"/>
        </a:p>
      </dgm:t>
    </dgm:pt>
    <dgm:pt modelId="{4BD9E899-EDC2-4C4A-9C98-52381BE980D2}" type="parTrans" cxnId="{C12DF4B5-15D1-4D38-9C31-66D8DC47E705}">
      <dgm:prSet/>
      <dgm:spPr/>
      <dgm:t>
        <a:bodyPr/>
        <a:lstStyle/>
        <a:p>
          <a:endParaRPr lang="en-US"/>
        </a:p>
      </dgm:t>
    </dgm:pt>
    <dgm:pt modelId="{94B42839-16FC-4030-9C1B-D7835B43A05A}" type="sibTrans" cxnId="{C12DF4B5-15D1-4D38-9C31-66D8DC47E705}">
      <dgm:prSet/>
      <dgm:spPr/>
      <dgm:t>
        <a:bodyPr/>
        <a:lstStyle/>
        <a:p>
          <a:endParaRPr lang="en-US"/>
        </a:p>
      </dgm:t>
    </dgm:pt>
    <dgm:pt modelId="{B4D6153B-794D-444C-9AC0-87D2619DD22E}">
      <dgm:prSet phldrT="[Text]"/>
      <dgm:spPr/>
      <dgm:t>
        <a:bodyPr/>
        <a:lstStyle/>
        <a:p>
          <a:r>
            <a:rPr lang="bg-BG" dirty="0" smtClean="0"/>
            <a:t>Водещ</a:t>
          </a:r>
          <a:endParaRPr lang="en-US" dirty="0"/>
        </a:p>
      </dgm:t>
    </dgm:pt>
    <dgm:pt modelId="{2003876E-90F8-4A5B-8136-507556651972}" type="parTrans" cxnId="{995946E5-E7BE-4D24-84F3-FD17F4FB9345}">
      <dgm:prSet/>
      <dgm:spPr/>
      <dgm:t>
        <a:bodyPr/>
        <a:lstStyle/>
        <a:p>
          <a:endParaRPr lang="en-US"/>
        </a:p>
      </dgm:t>
    </dgm:pt>
    <dgm:pt modelId="{97F4498C-DA5C-46F5-AD23-B2C1BC152C50}" type="sibTrans" cxnId="{995946E5-E7BE-4D24-84F3-FD17F4FB9345}">
      <dgm:prSet/>
      <dgm:spPr/>
      <dgm:t>
        <a:bodyPr/>
        <a:lstStyle/>
        <a:p>
          <a:endParaRPr lang="en-US"/>
        </a:p>
      </dgm:t>
    </dgm:pt>
    <dgm:pt modelId="{4B629AE3-C0ED-4E10-8E21-4A9ABA025C7F}" type="pres">
      <dgm:prSet presAssocID="{7542A160-615C-4F7E-AEC1-6CA38C3556C2}" presName="Name0" presStyleCnt="0">
        <dgm:presLayoutVars>
          <dgm:dir/>
          <dgm:resizeHandles val="exact"/>
        </dgm:presLayoutVars>
      </dgm:prSet>
      <dgm:spPr/>
      <dgm:t>
        <a:bodyPr/>
        <a:lstStyle/>
        <a:p>
          <a:endParaRPr lang="en-US"/>
        </a:p>
      </dgm:t>
    </dgm:pt>
    <dgm:pt modelId="{49715C74-778B-47D4-90FC-FEE500BB33AE}" type="pres">
      <dgm:prSet presAssocID="{CF2F0D3E-2B09-4D96-96A9-58B1C63EBE62}" presName="node" presStyleLbl="node1" presStyleIdx="0" presStyleCnt="3">
        <dgm:presLayoutVars>
          <dgm:bulletEnabled val="1"/>
        </dgm:presLayoutVars>
      </dgm:prSet>
      <dgm:spPr/>
      <dgm:t>
        <a:bodyPr/>
        <a:lstStyle/>
        <a:p>
          <a:endParaRPr lang="en-US"/>
        </a:p>
      </dgm:t>
    </dgm:pt>
    <dgm:pt modelId="{8CAC2F83-0A4F-4E9C-8655-928A1E71C7E4}" type="pres">
      <dgm:prSet presAssocID="{20946F90-F187-4C05-9277-8D454225BC07}" presName="sibTrans" presStyleLbl="sibTrans2D1" presStyleIdx="0" presStyleCnt="3"/>
      <dgm:spPr/>
      <dgm:t>
        <a:bodyPr/>
        <a:lstStyle/>
        <a:p>
          <a:endParaRPr lang="en-US"/>
        </a:p>
      </dgm:t>
    </dgm:pt>
    <dgm:pt modelId="{EB040144-B9E7-4290-8237-3F6DE539A710}" type="pres">
      <dgm:prSet presAssocID="{20946F90-F187-4C05-9277-8D454225BC07}" presName="connectorText" presStyleLbl="sibTrans2D1" presStyleIdx="0" presStyleCnt="3"/>
      <dgm:spPr/>
      <dgm:t>
        <a:bodyPr/>
        <a:lstStyle/>
        <a:p>
          <a:endParaRPr lang="en-US"/>
        </a:p>
      </dgm:t>
    </dgm:pt>
    <dgm:pt modelId="{B49E8126-E9F4-4985-9C0A-55D46F0A6CC3}" type="pres">
      <dgm:prSet presAssocID="{BBF12597-1450-4E11-852A-6B4FD12DF45B}" presName="node" presStyleLbl="node1" presStyleIdx="1" presStyleCnt="3">
        <dgm:presLayoutVars>
          <dgm:bulletEnabled val="1"/>
        </dgm:presLayoutVars>
      </dgm:prSet>
      <dgm:spPr/>
      <dgm:t>
        <a:bodyPr/>
        <a:lstStyle/>
        <a:p>
          <a:endParaRPr lang="en-US"/>
        </a:p>
      </dgm:t>
    </dgm:pt>
    <dgm:pt modelId="{DECD3323-7B85-4778-82B5-6998AC4D0F6F}" type="pres">
      <dgm:prSet presAssocID="{94B42839-16FC-4030-9C1B-D7835B43A05A}" presName="sibTrans" presStyleLbl="sibTrans2D1" presStyleIdx="1" presStyleCnt="3"/>
      <dgm:spPr/>
      <dgm:t>
        <a:bodyPr/>
        <a:lstStyle/>
        <a:p>
          <a:endParaRPr lang="en-US"/>
        </a:p>
      </dgm:t>
    </dgm:pt>
    <dgm:pt modelId="{4E06589E-6CFD-473E-8079-1F8150C6A04F}" type="pres">
      <dgm:prSet presAssocID="{94B42839-16FC-4030-9C1B-D7835B43A05A}" presName="connectorText" presStyleLbl="sibTrans2D1" presStyleIdx="1" presStyleCnt="3"/>
      <dgm:spPr/>
      <dgm:t>
        <a:bodyPr/>
        <a:lstStyle/>
        <a:p>
          <a:endParaRPr lang="en-US"/>
        </a:p>
      </dgm:t>
    </dgm:pt>
    <dgm:pt modelId="{3F143A49-04B2-4C33-9D00-47E6D4C2E842}" type="pres">
      <dgm:prSet presAssocID="{B4D6153B-794D-444C-9AC0-87D2619DD22E}" presName="node" presStyleLbl="node1" presStyleIdx="2" presStyleCnt="3">
        <dgm:presLayoutVars>
          <dgm:bulletEnabled val="1"/>
        </dgm:presLayoutVars>
      </dgm:prSet>
      <dgm:spPr/>
      <dgm:t>
        <a:bodyPr/>
        <a:lstStyle/>
        <a:p>
          <a:endParaRPr lang="en-US"/>
        </a:p>
      </dgm:t>
    </dgm:pt>
    <dgm:pt modelId="{32588BF7-0B5D-4E6E-9321-F3AB4891E20F}" type="pres">
      <dgm:prSet presAssocID="{97F4498C-DA5C-46F5-AD23-B2C1BC152C50}" presName="sibTrans" presStyleLbl="sibTrans2D1" presStyleIdx="2" presStyleCnt="3"/>
      <dgm:spPr/>
      <dgm:t>
        <a:bodyPr/>
        <a:lstStyle/>
        <a:p>
          <a:endParaRPr lang="en-US"/>
        </a:p>
      </dgm:t>
    </dgm:pt>
    <dgm:pt modelId="{BF9D099C-139C-4A16-AAC9-C34722D70F25}" type="pres">
      <dgm:prSet presAssocID="{97F4498C-DA5C-46F5-AD23-B2C1BC152C50}" presName="connectorText" presStyleLbl="sibTrans2D1" presStyleIdx="2" presStyleCnt="3"/>
      <dgm:spPr/>
      <dgm:t>
        <a:bodyPr/>
        <a:lstStyle/>
        <a:p>
          <a:endParaRPr lang="en-US"/>
        </a:p>
      </dgm:t>
    </dgm:pt>
  </dgm:ptLst>
  <dgm:cxnLst>
    <dgm:cxn modelId="{A877A8D9-7CAD-49C4-9291-95BD12BD4951}" srcId="{7542A160-615C-4F7E-AEC1-6CA38C3556C2}" destId="{CF2F0D3E-2B09-4D96-96A9-58B1C63EBE62}" srcOrd="0" destOrd="0" parTransId="{01C32F9A-D71F-45C9-ADE6-C91DDDE5F4CC}" sibTransId="{20946F90-F187-4C05-9277-8D454225BC07}"/>
    <dgm:cxn modelId="{C12DF4B5-15D1-4D38-9C31-66D8DC47E705}" srcId="{7542A160-615C-4F7E-AEC1-6CA38C3556C2}" destId="{BBF12597-1450-4E11-852A-6B4FD12DF45B}" srcOrd="1" destOrd="0" parTransId="{4BD9E899-EDC2-4C4A-9C98-52381BE980D2}" sibTransId="{94B42839-16FC-4030-9C1B-D7835B43A05A}"/>
    <dgm:cxn modelId="{B490B068-2DA5-41D8-9D86-5B15E8E09A52}" type="presOf" srcId="{94B42839-16FC-4030-9C1B-D7835B43A05A}" destId="{DECD3323-7B85-4778-82B5-6998AC4D0F6F}" srcOrd="0" destOrd="0" presId="urn:microsoft.com/office/officeart/2005/8/layout/cycle7"/>
    <dgm:cxn modelId="{6BDF96EC-536D-41BF-9B23-F556A8C03ABF}" type="presOf" srcId="{CF2F0D3E-2B09-4D96-96A9-58B1C63EBE62}" destId="{49715C74-778B-47D4-90FC-FEE500BB33AE}" srcOrd="0" destOrd="0" presId="urn:microsoft.com/office/officeart/2005/8/layout/cycle7"/>
    <dgm:cxn modelId="{7B046DAE-AD3B-4B24-9553-9FC9A328FCAD}" type="presOf" srcId="{97F4498C-DA5C-46F5-AD23-B2C1BC152C50}" destId="{32588BF7-0B5D-4E6E-9321-F3AB4891E20F}" srcOrd="0" destOrd="0" presId="urn:microsoft.com/office/officeart/2005/8/layout/cycle7"/>
    <dgm:cxn modelId="{06F3C9E5-2CE6-49F3-ADE1-D9F6DBCD875F}" type="presOf" srcId="{7542A160-615C-4F7E-AEC1-6CA38C3556C2}" destId="{4B629AE3-C0ED-4E10-8E21-4A9ABA025C7F}" srcOrd="0" destOrd="0" presId="urn:microsoft.com/office/officeart/2005/8/layout/cycle7"/>
    <dgm:cxn modelId="{6A072867-A541-4F23-82A6-CFFF859C5328}" type="presOf" srcId="{97F4498C-DA5C-46F5-AD23-B2C1BC152C50}" destId="{BF9D099C-139C-4A16-AAC9-C34722D70F25}" srcOrd="1" destOrd="0" presId="urn:microsoft.com/office/officeart/2005/8/layout/cycle7"/>
    <dgm:cxn modelId="{9450A9EC-E420-4C27-BBE6-200F491556CB}" type="presOf" srcId="{20946F90-F187-4C05-9277-8D454225BC07}" destId="{EB040144-B9E7-4290-8237-3F6DE539A710}" srcOrd="1" destOrd="0" presId="urn:microsoft.com/office/officeart/2005/8/layout/cycle7"/>
    <dgm:cxn modelId="{BADE01C5-3D0B-4525-8A99-57CCC6305114}" type="presOf" srcId="{BBF12597-1450-4E11-852A-6B4FD12DF45B}" destId="{B49E8126-E9F4-4985-9C0A-55D46F0A6CC3}" srcOrd="0" destOrd="0" presId="urn:microsoft.com/office/officeart/2005/8/layout/cycle7"/>
    <dgm:cxn modelId="{59F6F41E-B80B-49BA-9035-DC81A99D9DC1}" type="presOf" srcId="{20946F90-F187-4C05-9277-8D454225BC07}" destId="{8CAC2F83-0A4F-4E9C-8655-928A1E71C7E4}" srcOrd="0" destOrd="0" presId="urn:microsoft.com/office/officeart/2005/8/layout/cycle7"/>
    <dgm:cxn modelId="{6E085C24-48D5-4AA9-B333-1C97CED2B563}" type="presOf" srcId="{B4D6153B-794D-444C-9AC0-87D2619DD22E}" destId="{3F143A49-04B2-4C33-9D00-47E6D4C2E842}" srcOrd="0" destOrd="0" presId="urn:microsoft.com/office/officeart/2005/8/layout/cycle7"/>
    <dgm:cxn modelId="{995946E5-E7BE-4D24-84F3-FD17F4FB9345}" srcId="{7542A160-615C-4F7E-AEC1-6CA38C3556C2}" destId="{B4D6153B-794D-444C-9AC0-87D2619DD22E}" srcOrd="2" destOrd="0" parTransId="{2003876E-90F8-4A5B-8136-507556651972}" sibTransId="{97F4498C-DA5C-46F5-AD23-B2C1BC152C50}"/>
    <dgm:cxn modelId="{9E1EFF0F-2F7E-42E4-A68E-1C1F7CA2F83E}" type="presOf" srcId="{94B42839-16FC-4030-9C1B-D7835B43A05A}" destId="{4E06589E-6CFD-473E-8079-1F8150C6A04F}" srcOrd="1" destOrd="0" presId="urn:microsoft.com/office/officeart/2005/8/layout/cycle7"/>
    <dgm:cxn modelId="{325346D4-9468-479D-BEC5-3A23A1328AF3}" type="presParOf" srcId="{4B629AE3-C0ED-4E10-8E21-4A9ABA025C7F}" destId="{49715C74-778B-47D4-90FC-FEE500BB33AE}" srcOrd="0" destOrd="0" presId="urn:microsoft.com/office/officeart/2005/8/layout/cycle7"/>
    <dgm:cxn modelId="{3FB3FD8A-5F11-4262-89E5-7386F1A741C2}" type="presParOf" srcId="{4B629AE3-C0ED-4E10-8E21-4A9ABA025C7F}" destId="{8CAC2F83-0A4F-4E9C-8655-928A1E71C7E4}" srcOrd="1" destOrd="0" presId="urn:microsoft.com/office/officeart/2005/8/layout/cycle7"/>
    <dgm:cxn modelId="{54C573B4-7B40-4EB7-987C-8379082848D3}" type="presParOf" srcId="{8CAC2F83-0A4F-4E9C-8655-928A1E71C7E4}" destId="{EB040144-B9E7-4290-8237-3F6DE539A710}" srcOrd="0" destOrd="0" presId="urn:microsoft.com/office/officeart/2005/8/layout/cycle7"/>
    <dgm:cxn modelId="{8DBE1FED-48C3-47BF-88EF-8B4BADC05319}" type="presParOf" srcId="{4B629AE3-C0ED-4E10-8E21-4A9ABA025C7F}" destId="{B49E8126-E9F4-4985-9C0A-55D46F0A6CC3}" srcOrd="2" destOrd="0" presId="urn:microsoft.com/office/officeart/2005/8/layout/cycle7"/>
    <dgm:cxn modelId="{8A5CD880-C073-4808-B3FB-029AC8BD5611}" type="presParOf" srcId="{4B629AE3-C0ED-4E10-8E21-4A9ABA025C7F}" destId="{DECD3323-7B85-4778-82B5-6998AC4D0F6F}" srcOrd="3" destOrd="0" presId="urn:microsoft.com/office/officeart/2005/8/layout/cycle7"/>
    <dgm:cxn modelId="{4EEEE45A-1E90-460F-90B3-B546F52603F5}" type="presParOf" srcId="{DECD3323-7B85-4778-82B5-6998AC4D0F6F}" destId="{4E06589E-6CFD-473E-8079-1F8150C6A04F}" srcOrd="0" destOrd="0" presId="urn:microsoft.com/office/officeart/2005/8/layout/cycle7"/>
    <dgm:cxn modelId="{88C7FD98-67BC-4BEB-90AE-2A55467644D6}" type="presParOf" srcId="{4B629AE3-C0ED-4E10-8E21-4A9ABA025C7F}" destId="{3F143A49-04B2-4C33-9D00-47E6D4C2E842}" srcOrd="4" destOrd="0" presId="urn:microsoft.com/office/officeart/2005/8/layout/cycle7"/>
    <dgm:cxn modelId="{916A3A36-1E4F-4C63-8FDE-EA116B2D3895}" type="presParOf" srcId="{4B629AE3-C0ED-4E10-8E21-4A9ABA025C7F}" destId="{32588BF7-0B5D-4E6E-9321-F3AB4891E20F}" srcOrd="5" destOrd="0" presId="urn:microsoft.com/office/officeart/2005/8/layout/cycle7"/>
    <dgm:cxn modelId="{4581F7D6-5C8A-4E99-A8F7-A72A5B1B286F}" type="presParOf" srcId="{32588BF7-0B5D-4E6E-9321-F3AB4891E20F}" destId="{BF9D099C-139C-4A16-AAC9-C34722D70F2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EA436E-9515-4A37-88D9-2464B75E0D64}" type="doc">
      <dgm:prSet loTypeId="urn:microsoft.com/office/officeart/2005/8/layout/arrow1" loCatId="process" qsTypeId="urn:microsoft.com/office/officeart/2005/8/quickstyle/simple1" qsCatId="simple" csTypeId="urn:microsoft.com/office/officeart/2005/8/colors/accent0_3" csCatId="mainScheme" phldr="1"/>
      <dgm:spPr/>
      <dgm:t>
        <a:bodyPr/>
        <a:lstStyle/>
        <a:p>
          <a:endParaRPr lang="en-US"/>
        </a:p>
      </dgm:t>
    </dgm:pt>
    <dgm:pt modelId="{0069D2FD-459B-45DB-8678-9EC2F07A0C79}">
      <dgm:prSet phldrT="[Text]"/>
      <dgm:spPr/>
      <dgm:t>
        <a:bodyPr/>
        <a:lstStyle/>
        <a:p>
          <a:r>
            <a:rPr lang="bg-BG" b="1" dirty="0" smtClean="0"/>
            <a:t>Субект</a:t>
          </a:r>
        </a:p>
        <a:p>
          <a:endParaRPr lang="bg-BG" b="1" dirty="0" smtClean="0"/>
        </a:p>
        <a:p>
          <a:r>
            <a:rPr lang="bg-BG" b="1" dirty="0" smtClean="0"/>
            <a:t>(интра</a:t>
          </a:r>
        </a:p>
        <a:p>
          <a:r>
            <a:rPr lang="bg-BG" b="1" dirty="0" smtClean="0"/>
            <a:t>субек</a:t>
          </a:r>
        </a:p>
        <a:p>
          <a:r>
            <a:rPr lang="bg-BG" b="1" dirty="0" smtClean="0"/>
            <a:t>тивно)</a:t>
          </a:r>
        </a:p>
        <a:p>
          <a:endParaRPr lang="bg-BG" b="1" dirty="0" smtClean="0"/>
        </a:p>
        <a:p>
          <a:r>
            <a:rPr lang="bg-BG" b="1" dirty="0" smtClean="0"/>
            <a:t> </a:t>
          </a:r>
          <a:endParaRPr lang="en-US" b="1" dirty="0"/>
        </a:p>
      </dgm:t>
    </dgm:pt>
    <dgm:pt modelId="{682D50E5-EFF9-4DC8-BC30-C113B1E98A8D}" type="parTrans" cxnId="{34D9E2F1-9B20-4BAD-8D7C-A0BF61926B65}">
      <dgm:prSet/>
      <dgm:spPr/>
      <dgm:t>
        <a:bodyPr/>
        <a:lstStyle/>
        <a:p>
          <a:endParaRPr lang="en-US"/>
        </a:p>
      </dgm:t>
    </dgm:pt>
    <dgm:pt modelId="{54DCD957-63F7-493F-A952-D84E79B36D23}" type="sibTrans" cxnId="{34D9E2F1-9B20-4BAD-8D7C-A0BF61926B65}">
      <dgm:prSet/>
      <dgm:spPr/>
      <dgm:t>
        <a:bodyPr/>
        <a:lstStyle/>
        <a:p>
          <a:endParaRPr lang="en-US"/>
        </a:p>
      </dgm:t>
    </dgm:pt>
    <dgm:pt modelId="{A7C6886F-9223-4AAC-86D4-9051C9D930DB}">
      <dgm:prSet phldrT="[Text]"/>
      <dgm:spPr/>
      <dgm:t>
        <a:bodyPr/>
        <a:lstStyle/>
        <a:p>
          <a:r>
            <a:rPr lang="bg-BG" b="1" dirty="0" smtClean="0"/>
            <a:t>Нсз</a:t>
          </a:r>
          <a:endParaRPr lang="en-US" b="1" dirty="0"/>
        </a:p>
      </dgm:t>
    </dgm:pt>
    <dgm:pt modelId="{DB3AE7B6-7F23-4E04-A3E4-B95FB24A4DCE}" type="parTrans" cxnId="{47383A15-38D2-4CD9-8F77-0402AACD56A6}">
      <dgm:prSet/>
      <dgm:spPr/>
      <dgm:t>
        <a:bodyPr/>
        <a:lstStyle/>
        <a:p>
          <a:endParaRPr lang="en-US"/>
        </a:p>
      </dgm:t>
    </dgm:pt>
    <dgm:pt modelId="{3B4EB134-6BAB-4D10-B097-30059E860200}" type="sibTrans" cxnId="{47383A15-38D2-4CD9-8F77-0402AACD56A6}">
      <dgm:prSet/>
      <dgm:spPr/>
      <dgm:t>
        <a:bodyPr/>
        <a:lstStyle/>
        <a:p>
          <a:endParaRPr lang="en-US"/>
        </a:p>
      </dgm:t>
    </dgm:pt>
    <dgm:pt modelId="{65605113-0A07-4EB1-BCFD-2214C20FA3E9}">
      <dgm:prSet phldrT="[Text]"/>
      <dgm:spPr/>
      <dgm:t>
        <a:bodyPr/>
        <a:lstStyle/>
        <a:p>
          <a:endParaRPr lang="bg-BG" b="1" dirty="0" smtClean="0"/>
        </a:p>
        <a:p>
          <a:endParaRPr lang="bg-BG" b="1" dirty="0" smtClean="0"/>
        </a:p>
        <a:p>
          <a:r>
            <a:rPr lang="bg-BG" b="1" dirty="0" smtClean="0"/>
            <a:t>(интер</a:t>
          </a:r>
        </a:p>
        <a:p>
          <a:r>
            <a:rPr lang="bg-BG" b="1" dirty="0" smtClean="0"/>
            <a:t>субек</a:t>
          </a:r>
        </a:p>
        <a:p>
          <a:r>
            <a:rPr lang="bg-BG" b="1" dirty="0" smtClean="0"/>
            <a:t>тивно)</a:t>
          </a:r>
        </a:p>
        <a:p>
          <a:endParaRPr lang="bg-BG" b="1" dirty="0" smtClean="0"/>
        </a:p>
        <a:p>
          <a:r>
            <a:rPr lang="bg-BG" b="1" dirty="0" smtClean="0"/>
            <a:t>Група</a:t>
          </a:r>
          <a:endParaRPr lang="en-US" b="1" dirty="0"/>
        </a:p>
      </dgm:t>
    </dgm:pt>
    <dgm:pt modelId="{A33E76AF-456D-4D80-BE43-30598AC72E30}" type="parTrans" cxnId="{98DA9798-54F3-464F-97B6-0284A43567AE}">
      <dgm:prSet/>
      <dgm:spPr/>
      <dgm:t>
        <a:bodyPr/>
        <a:lstStyle/>
        <a:p>
          <a:endParaRPr lang="en-US"/>
        </a:p>
      </dgm:t>
    </dgm:pt>
    <dgm:pt modelId="{15449A76-B310-4E50-A4C6-3543835039A9}" type="sibTrans" cxnId="{98DA9798-54F3-464F-97B6-0284A43567AE}">
      <dgm:prSet/>
      <dgm:spPr/>
      <dgm:t>
        <a:bodyPr/>
        <a:lstStyle/>
        <a:p>
          <a:endParaRPr lang="en-US"/>
        </a:p>
      </dgm:t>
    </dgm:pt>
    <dgm:pt modelId="{9BB3CFBF-F6DD-4847-A03B-46281E2783B9}">
      <dgm:prSet phldrT="[Text]"/>
      <dgm:spPr/>
      <dgm:t>
        <a:bodyPr/>
        <a:lstStyle/>
        <a:p>
          <a:r>
            <a:rPr lang="bg-BG" b="1" dirty="0" smtClean="0"/>
            <a:t>Сз</a:t>
          </a:r>
          <a:endParaRPr lang="en-US" b="1" dirty="0"/>
        </a:p>
      </dgm:t>
    </dgm:pt>
    <dgm:pt modelId="{0386E3B1-2AB1-42FB-801A-AEA78EF1D6EB}" type="parTrans" cxnId="{19A0D90C-C45C-43F8-A732-A68E28D5BFF5}">
      <dgm:prSet/>
      <dgm:spPr/>
      <dgm:t>
        <a:bodyPr/>
        <a:lstStyle/>
        <a:p>
          <a:endParaRPr lang="en-US"/>
        </a:p>
      </dgm:t>
    </dgm:pt>
    <dgm:pt modelId="{2F01471C-FA6D-4627-BD0E-9115B4715879}" type="sibTrans" cxnId="{19A0D90C-C45C-43F8-A732-A68E28D5BFF5}">
      <dgm:prSet/>
      <dgm:spPr/>
      <dgm:t>
        <a:bodyPr/>
        <a:lstStyle/>
        <a:p>
          <a:endParaRPr lang="en-US"/>
        </a:p>
      </dgm:t>
    </dgm:pt>
    <dgm:pt modelId="{0E711397-2BF7-4390-AAF1-42E37022D86B}" type="pres">
      <dgm:prSet presAssocID="{38EA436E-9515-4A37-88D9-2464B75E0D64}" presName="cycle" presStyleCnt="0">
        <dgm:presLayoutVars>
          <dgm:dir/>
          <dgm:resizeHandles val="exact"/>
        </dgm:presLayoutVars>
      </dgm:prSet>
      <dgm:spPr/>
      <dgm:t>
        <a:bodyPr/>
        <a:lstStyle/>
        <a:p>
          <a:endParaRPr lang="en-US"/>
        </a:p>
      </dgm:t>
    </dgm:pt>
    <dgm:pt modelId="{175A5D27-2F58-4916-8ADC-1C4285FE01D7}" type="pres">
      <dgm:prSet presAssocID="{0069D2FD-459B-45DB-8678-9EC2F07A0C79}" presName="arrow" presStyleLbl="node1" presStyleIdx="0" presStyleCnt="4" custScaleX="60051" custRadScaleRad="41442" custRadScaleInc="29">
        <dgm:presLayoutVars>
          <dgm:bulletEnabled val="1"/>
        </dgm:presLayoutVars>
      </dgm:prSet>
      <dgm:spPr/>
      <dgm:t>
        <a:bodyPr/>
        <a:lstStyle/>
        <a:p>
          <a:endParaRPr lang="en-US"/>
        </a:p>
      </dgm:t>
    </dgm:pt>
    <dgm:pt modelId="{BC2C4B8B-77CF-4FC1-90B8-D665E448BB15}" type="pres">
      <dgm:prSet presAssocID="{A7C6886F-9223-4AAC-86D4-9051C9D930DB}" presName="arrow" presStyleLbl="node1" presStyleIdx="1" presStyleCnt="4" custScaleX="46678" custRadScaleRad="89781" custRadScaleInc="17827">
        <dgm:presLayoutVars>
          <dgm:bulletEnabled val="1"/>
        </dgm:presLayoutVars>
      </dgm:prSet>
      <dgm:spPr/>
      <dgm:t>
        <a:bodyPr/>
        <a:lstStyle/>
        <a:p>
          <a:endParaRPr lang="en-US"/>
        </a:p>
      </dgm:t>
    </dgm:pt>
    <dgm:pt modelId="{C1AD5FAE-0C3D-4DBD-A649-B15C517C2FAA}" type="pres">
      <dgm:prSet presAssocID="{65605113-0A07-4EB1-BCFD-2214C20FA3E9}" presName="arrow" presStyleLbl="node1" presStyleIdx="2" presStyleCnt="4" custScaleX="60024" custRadScaleRad="91217" custRadScaleInc="-12">
        <dgm:presLayoutVars>
          <dgm:bulletEnabled val="1"/>
        </dgm:presLayoutVars>
      </dgm:prSet>
      <dgm:spPr/>
      <dgm:t>
        <a:bodyPr/>
        <a:lstStyle/>
        <a:p>
          <a:endParaRPr lang="en-US"/>
        </a:p>
      </dgm:t>
    </dgm:pt>
    <dgm:pt modelId="{70A1E820-DC76-496A-BA91-33A4A968FECD}" type="pres">
      <dgm:prSet presAssocID="{9BB3CFBF-F6DD-4847-A03B-46281E2783B9}" presName="arrow" presStyleLbl="node1" presStyleIdx="3" presStyleCnt="4" custScaleX="46675" custRadScaleRad="89655" custRadScaleInc="-17851">
        <dgm:presLayoutVars>
          <dgm:bulletEnabled val="1"/>
        </dgm:presLayoutVars>
      </dgm:prSet>
      <dgm:spPr/>
      <dgm:t>
        <a:bodyPr/>
        <a:lstStyle/>
        <a:p>
          <a:endParaRPr lang="en-US"/>
        </a:p>
      </dgm:t>
    </dgm:pt>
  </dgm:ptLst>
  <dgm:cxnLst>
    <dgm:cxn modelId="{543DBB8D-5F05-4202-8170-34F4C739CEEB}" type="presOf" srcId="{A7C6886F-9223-4AAC-86D4-9051C9D930DB}" destId="{BC2C4B8B-77CF-4FC1-90B8-D665E448BB15}" srcOrd="0" destOrd="0" presId="urn:microsoft.com/office/officeart/2005/8/layout/arrow1"/>
    <dgm:cxn modelId="{19A0D90C-C45C-43F8-A732-A68E28D5BFF5}" srcId="{38EA436E-9515-4A37-88D9-2464B75E0D64}" destId="{9BB3CFBF-F6DD-4847-A03B-46281E2783B9}" srcOrd="3" destOrd="0" parTransId="{0386E3B1-2AB1-42FB-801A-AEA78EF1D6EB}" sibTransId="{2F01471C-FA6D-4627-BD0E-9115B4715879}"/>
    <dgm:cxn modelId="{1A1C04AA-1816-4B77-8D90-681F91742458}" type="presOf" srcId="{38EA436E-9515-4A37-88D9-2464B75E0D64}" destId="{0E711397-2BF7-4390-AAF1-42E37022D86B}" srcOrd="0" destOrd="0" presId="urn:microsoft.com/office/officeart/2005/8/layout/arrow1"/>
    <dgm:cxn modelId="{34D9E2F1-9B20-4BAD-8D7C-A0BF61926B65}" srcId="{38EA436E-9515-4A37-88D9-2464B75E0D64}" destId="{0069D2FD-459B-45DB-8678-9EC2F07A0C79}" srcOrd="0" destOrd="0" parTransId="{682D50E5-EFF9-4DC8-BC30-C113B1E98A8D}" sibTransId="{54DCD957-63F7-493F-A952-D84E79B36D23}"/>
    <dgm:cxn modelId="{14ECCC97-0EBC-4DAA-AB5D-4CF67128DD8E}" type="presOf" srcId="{0069D2FD-459B-45DB-8678-9EC2F07A0C79}" destId="{175A5D27-2F58-4916-8ADC-1C4285FE01D7}" srcOrd="0" destOrd="0" presId="urn:microsoft.com/office/officeart/2005/8/layout/arrow1"/>
    <dgm:cxn modelId="{10D68A17-C8E3-44E6-9CE7-2A7B115598F2}" type="presOf" srcId="{65605113-0A07-4EB1-BCFD-2214C20FA3E9}" destId="{C1AD5FAE-0C3D-4DBD-A649-B15C517C2FAA}" srcOrd="0" destOrd="0" presId="urn:microsoft.com/office/officeart/2005/8/layout/arrow1"/>
    <dgm:cxn modelId="{E9E91C3C-42FA-4A67-982D-1FB98E635F81}" type="presOf" srcId="{9BB3CFBF-F6DD-4847-A03B-46281E2783B9}" destId="{70A1E820-DC76-496A-BA91-33A4A968FECD}" srcOrd="0" destOrd="0" presId="urn:microsoft.com/office/officeart/2005/8/layout/arrow1"/>
    <dgm:cxn modelId="{98DA9798-54F3-464F-97B6-0284A43567AE}" srcId="{38EA436E-9515-4A37-88D9-2464B75E0D64}" destId="{65605113-0A07-4EB1-BCFD-2214C20FA3E9}" srcOrd="2" destOrd="0" parTransId="{A33E76AF-456D-4D80-BE43-30598AC72E30}" sibTransId="{15449A76-B310-4E50-A4C6-3543835039A9}"/>
    <dgm:cxn modelId="{47383A15-38D2-4CD9-8F77-0402AACD56A6}" srcId="{38EA436E-9515-4A37-88D9-2464B75E0D64}" destId="{A7C6886F-9223-4AAC-86D4-9051C9D930DB}" srcOrd="1" destOrd="0" parTransId="{DB3AE7B6-7F23-4E04-A3E4-B95FB24A4DCE}" sibTransId="{3B4EB134-6BAB-4D10-B097-30059E860200}"/>
    <dgm:cxn modelId="{E7208FC6-6C9F-406A-84CA-024ABBDF45B8}" type="presParOf" srcId="{0E711397-2BF7-4390-AAF1-42E37022D86B}" destId="{175A5D27-2F58-4916-8ADC-1C4285FE01D7}" srcOrd="0" destOrd="0" presId="urn:microsoft.com/office/officeart/2005/8/layout/arrow1"/>
    <dgm:cxn modelId="{5057A0EB-75EA-4DEE-BD18-4D1A142B0C70}" type="presParOf" srcId="{0E711397-2BF7-4390-AAF1-42E37022D86B}" destId="{BC2C4B8B-77CF-4FC1-90B8-D665E448BB15}" srcOrd="1" destOrd="0" presId="urn:microsoft.com/office/officeart/2005/8/layout/arrow1"/>
    <dgm:cxn modelId="{D83FBC7D-99ED-4891-BD61-AC7DA3FF2548}" type="presParOf" srcId="{0E711397-2BF7-4390-AAF1-42E37022D86B}" destId="{C1AD5FAE-0C3D-4DBD-A649-B15C517C2FAA}" srcOrd="2" destOrd="0" presId="urn:microsoft.com/office/officeart/2005/8/layout/arrow1"/>
    <dgm:cxn modelId="{1B19C308-D809-4646-8208-228B084A6981}" type="presParOf" srcId="{0E711397-2BF7-4390-AAF1-42E37022D86B}" destId="{70A1E820-DC76-496A-BA91-33A4A968FECD}" srcOrd="3"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199E0B-16FB-4413-A81D-E0738F0F2E75}"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US"/>
        </a:p>
      </dgm:t>
    </dgm:pt>
    <dgm:pt modelId="{6642332E-D1EC-4911-8A5D-1B3ACE7CB0A0}">
      <dgm:prSet phldrT="[Text]"/>
      <dgm:spPr/>
      <dgm:t>
        <a:bodyPr/>
        <a:lstStyle/>
        <a:p>
          <a:r>
            <a:rPr lang="bg-BG" dirty="0" smtClean="0"/>
            <a:t>Средови</a:t>
          </a:r>
          <a:endParaRPr lang="en-US" dirty="0"/>
        </a:p>
      </dgm:t>
    </dgm:pt>
    <dgm:pt modelId="{99D4C656-2CDD-4D23-925C-22F02EB2CED2}" type="parTrans" cxnId="{4134A7D6-AA23-44B6-92AF-460F4B5D6582}">
      <dgm:prSet/>
      <dgm:spPr/>
      <dgm:t>
        <a:bodyPr/>
        <a:lstStyle/>
        <a:p>
          <a:endParaRPr lang="en-US"/>
        </a:p>
      </dgm:t>
    </dgm:pt>
    <dgm:pt modelId="{BA0FAA3E-C712-4592-BE3D-EF411B7F27F6}" type="sibTrans" cxnId="{4134A7D6-AA23-44B6-92AF-460F4B5D6582}">
      <dgm:prSet/>
      <dgm:spPr/>
      <dgm:t>
        <a:bodyPr/>
        <a:lstStyle/>
        <a:p>
          <a:endParaRPr lang="en-US"/>
        </a:p>
      </dgm:t>
    </dgm:pt>
    <dgm:pt modelId="{79DF7132-7300-490A-A8E0-C1937B7E6BFE}">
      <dgm:prSet phldrT="[Text]"/>
      <dgm:spPr/>
      <dgm:t>
        <a:bodyPr/>
        <a:lstStyle/>
        <a:p>
          <a:r>
            <a:rPr lang="bg-BG" dirty="0" smtClean="0"/>
            <a:t>контекст</a:t>
          </a:r>
          <a:endParaRPr lang="en-US" dirty="0"/>
        </a:p>
      </dgm:t>
    </dgm:pt>
    <dgm:pt modelId="{5B8282B9-E8BA-45AC-9D76-C96C5EF1C344}" type="parTrans" cxnId="{6B99C455-17EF-4F6F-BB14-57927066D1DF}">
      <dgm:prSet/>
      <dgm:spPr/>
      <dgm:t>
        <a:bodyPr/>
        <a:lstStyle/>
        <a:p>
          <a:endParaRPr lang="en-US"/>
        </a:p>
      </dgm:t>
    </dgm:pt>
    <dgm:pt modelId="{EBA83154-9D6E-4FCC-A418-7D662B51026F}" type="sibTrans" cxnId="{6B99C455-17EF-4F6F-BB14-57927066D1DF}">
      <dgm:prSet/>
      <dgm:spPr/>
      <dgm:t>
        <a:bodyPr/>
        <a:lstStyle/>
        <a:p>
          <a:endParaRPr lang="en-US"/>
        </a:p>
      </dgm:t>
    </dgm:pt>
    <dgm:pt modelId="{EB86A7B9-0CCA-46C3-A773-563B313800C4}" type="pres">
      <dgm:prSet presAssocID="{A3199E0B-16FB-4413-A81D-E0738F0F2E75}" presName="compositeShape" presStyleCnt="0">
        <dgm:presLayoutVars>
          <dgm:chMax val="2"/>
          <dgm:dir/>
          <dgm:resizeHandles val="exact"/>
        </dgm:presLayoutVars>
      </dgm:prSet>
      <dgm:spPr/>
      <dgm:t>
        <a:bodyPr/>
        <a:lstStyle/>
        <a:p>
          <a:endParaRPr lang="en-US"/>
        </a:p>
      </dgm:t>
    </dgm:pt>
    <dgm:pt modelId="{9741A92C-1307-4F16-AFF8-2AB5218D5A4F}" type="pres">
      <dgm:prSet presAssocID="{A3199E0B-16FB-4413-A81D-E0738F0F2E75}" presName="ribbon" presStyleLbl="node1" presStyleIdx="0" presStyleCnt="1" custLinFactNeighborY="2170"/>
      <dgm:spPr>
        <a:solidFill>
          <a:schemeClr val="bg1">
            <a:lumMod val="65000"/>
            <a:lumOff val="35000"/>
          </a:schemeClr>
        </a:solidFill>
      </dgm:spPr>
    </dgm:pt>
    <dgm:pt modelId="{E1A15F5A-FC9E-4A92-94C1-F91C1A8DAF46}" type="pres">
      <dgm:prSet presAssocID="{A3199E0B-16FB-4413-A81D-E0738F0F2E75}" presName="leftArrowText" presStyleLbl="node1" presStyleIdx="0" presStyleCnt="1" custAng="0">
        <dgm:presLayoutVars>
          <dgm:chMax val="0"/>
          <dgm:bulletEnabled val="1"/>
        </dgm:presLayoutVars>
      </dgm:prSet>
      <dgm:spPr/>
      <dgm:t>
        <a:bodyPr/>
        <a:lstStyle/>
        <a:p>
          <a:endParaRPr lang="en-US"/>
        </a:p>
      </dgm:t>
    </dgm:pt>
    <dgm:pt modelId="{7A2A8ADB-FFCA-44C9-A363-BFC6E6E8E927}" type="pres">
      <dgm:prSet presAssocID="{A3199E0B-16FB-4413-A81D-E0738F0F2E75}" presName="rightArrowText" presStyleLbl="node1" presStyleIdx="0" presStyleCnt="1">
        <dgm:presLayoutVars>
          <dgm:chMax val="0"/>
          <dgm:bulletEnabled val="1"/>
        </dgm:presLayoutVars>
      </dgm:prSet>
      <dgm:spPr/>
      <dgm:t>
        <a:bodyPr/>
        <a:lstStyle/>
        <a:p>
          <a:endParaRPr lang="en-US"/>
        </a:p>
      </dgm:t>
    </dgm:pt>
  </dgm:ptLst>
  <dgm:cxnLst>
    <dgm:cxn modelId="{4134A7D6-AA23-44B6-92AF-460F4B5D6582}" srcId="{A3199E0B-16FB-4413-A81D-E0738F0F2E75}" destId="{6642332E-D1EC-4911-8A5D-1B3ACE7CB0A0}" srcOrd="0" destOrd="0" parTransId="{99D4C656-2CDD-4D23-925C-22F02EB2CED2}" sibTransId="{BA0FAA3E-C712-4592-BE3D-EF411B7F27F6}"/>
    <dgm:cxn modelId="{6B99C455-17EF-4F6F-BB14-57927066D1DF}" srcId="{A3199E0B-16FB-4413-A81D-E0738F0F2E75}" destId="{79DF7132-7300-490A-A8E0-C1937B7E6BFE}" srcOrd="1" destOrd="0" parTransId="{5B8282B9-E8BA-45AC-9D76-C96C5EF1C344}" sibTransId="{EBA83154-9D6E-4FCC-A418-7D662B51026F}"/>
    <dgm:cxn modelId="{2D39CA4F-F742-46A2-9B21-60EA4FB32C4C}" type="presOf" srcId="{A3199E0B-16FB-4413-A81D-E0738F0F2E75}" destId="{EB86A7B9-0CCA-46C3-A773-563B313800C4}" srcOrd="0" destOrd="0" presId="urn:microsoft.com/office/officeart/2005/8/layout/arrow6"/>
    <dgm:cxn modelId="{9B296D4F-1E68-40EB-9A8F-2BF1264E5B00}" type="presOf" srcId="{6642332E-D1EC-4911-8A5D-1B3ACE7CB0A0}" destId="{E1A15F5A-FC9E-4A92-94C1-F91C1A8DAF46}" srcOrd="0" destOrd="0" presId="urn:microsoft.com/office/officeart/2005/8/layout/arrow6"/>
    <dgm:cxn modelId="{6B33C898-2D38-4CB9-BB31-8FBA9C687C79}" type="presOf" srcId="{79DF7132-7300-490A-A8E0-C1937B7E6BFE}" destId="{7A2A8ADB-FFCA-44C9-A363-BFC6E6E8E927}" srcOrd="0" destOrd="0" presId="urn:microsoft.com/office/officeart/2005/8/layout/arrow6"/>
    <dgm:cxn modelId="{3B80C338-BAFC-4A83-92C6-1214DBEC4E1F}" type="presParOf" srcId="{EB86A7B9-0CCA-46C3-A773-563B313800C4}" destId="{9741A92C-1307-4F16-AFF8-2AB5218D5A4F}" srcOrd="0" destOrd="0" presId="urn:microsoft.com/office/officeart/2005/8/layout/arrow6"/>
    <dgm:cxn modelId="{7799CF7E-2048-446E-96A7-C55F10D1EBC2}" type="presParOf" srcId="{EB86A7B9-0CCA-46C3-A773-563B313800C4}" destId="{E1A15F5A-FC9E-4A92-94C1-F91C1A8DAF46}" srcOrd="1" destOrd="0" presId="urn:microsoft.com/office/officeart/2005/8/layout/arrow6"/>
    <dgm:cxn modelId="{33363FD1-4B9F-42E4-818D-3855B2810F48}" type="presParOf" srcId="{EB86A7B9-0CCA-46C3-A773-563B313800C4}" destId="{7A2A8ADB-FFCA-44C9-A363-BFC6E6E8E927}" srcOrd="2" destOrd="0" presId="urn:microsoft.com/office/officeart/2005/8/layout/arrow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EA436E-9515-4A37-88D9-2464B75E0D64}" type="doc">
      <dgm:prSet loTypeId="urn:microsoft.com/office/officeart/2005/8/layout/arrow1" loCatId="process" qsTypeId="urn:microsoft.com/office/officeart/2005/8/quickstyle/simple1" qsCatId="simple" csTypeId="urn:microsoft.com/office/officeart/2005/8/colors/accent0_3" csCatId="mainScheme" phldr="1"/>
      <dgm:spPr/>
      <dgm:t>
        <a:bodyPr/>
        <a:lstStyle/>
        <a:p>
          <a:endParaRPr lang="en-US"/>
        </a:p>
      </dgm:t>
    </dgm:pt>
    <dgm:pt modelId="{0069D2FD-459B-45DB-8678-9EC2F07A0C79}">
      <dgm:prSet phldrT="[Text]"/>
      <dgm:spPr/>
      <dgm:t>
        <a:bodyPr/>
        <a:lstStyle/>
        <a:p>
          <a:r>
            <a:rPr lang="bg-BG" b="1" dirty="0" smtClean="0"/>
            <a:t>Субект</a:t>
          </a:r>
        </a:p>
        <a:p>
          <a:endParaRPr lang="bg-BG" b="1" dirty="0" smtClean="0"/>
        </a:p>
        <a:p>
          <a:r>
            <a:rPr lang="bg-BG" b="1" dirty="0" smtClean="0"/>
            <a:t>(интра</a:t>
          </a:r>
        </a:p>
        <a:p>
          <a:r>
            <a:rPr lang="bg-BG" b="1" dirty="0" smtClean="0"/>
            <a:t>субек</a:t>
          </a:r>
        </a:p>
        <a:p>
          <a:r>
            <a:rPr lang="bg-BG" b="1" dirty="0" smtClean="0"/>
            <a:t>тивно)</a:t>
          </a:r>
        </a:p>
        <a:p>
          <a:endParaRPr lang="bg-BG" b="1" dirty="0" smtClean="0"/>
        </a:p>
        <a:p>
          <a:r>
            <a:rPr lang="bg-BG" b="1" dirty="0" smtClean="0"/>
            <a:t> </a:t>
          </a:r>
          <a:endParaRPr lang="en-US" b="1" dirty="0"/>
        </a:p>
      </dgm:t>
    </dgm:pt>
    <dgm:pt modelId="{682D50E5-EFF9-4DC8-BC30-C113B1E98A8D}" type="parTrans" cxnId="{34D9E2F1-9B20-4BAD-8D7C-A0BF61926B65}">
      <dgm:prSet/>
      <dgm:spPr/>
      <dgm:t>
        <a:bodyPr/>
        <a:lstStyle/>
        <a:p>
          <a:endParaRPr lang="en-US"/>
        </a:p>
      </dgm:t>
    </dgm:pt>
    <dgm:pt modelId="{54DCD957-63F7-493F-A952-D84E79B36D23}" type="sibTrans" cxnId="{34D9E2F1-9B20-4BAD-8D7C-A0BF61926B65}">
      <dgm:prSet/>
      <dgm:spPr/>
      <dgm:t>
        <a:bodyPr/>
        <a:lstStyle/>
        <a:p>
          <a:endParaRPr lang="en-US"/>
        </a:p>
      </dgm:t>
    </dgm:pt>
    <dgm:pt modelId="{A7C6886F-9223-4AAC-86D4-9051C9D930DB}">
      <dgm:prSet phldrT="[Text]"/>
      <dgm:spPr/>
      <dgm:t>
        <a:bodyPr/>
        <a:lstStyle/>
        <a:p>
          <a:r>
            <a:rPr lang="bg-BG" b="1" dirty="0" smtClean="0"/>
            <a:t>Нсз</a:t>
          </a:r>
          <a:endParaRPr lang="en-US" b="1" dirty="0"/>
        </a:p>
      </dgm:t>
    </dgm:pt>
    <dgm:pt modelId="{DB3AE7B6-7F23-4E04-A3E4-B95FB24A4DCE}" type="parTrans" cxnId="{47383A15-38D2-4CD9-8F77-0402AACD56A6}">
      <dgm:prSet/>
      <dgm:spPr/>
      <dgm:t>
        <a:bodyPr/>
        <a:lstStyle/>
        <a:p>
          <a:endParaRPr lang="en-US"/>
        </a:p>
      </dgm:t>
    </dgm:pt>
    <dgm:pt modelId="{3B4EB134-6BAB-4D10-B097-30059E860200}" type="sibTrans" cxnId="{47383A15-38D2-4CD9-8F77-0402AACD56A6}">
      <dgm:prSet/>
      <dgm:spPr/>
      <dgm:t>
        <a:bodyPr/>
        <a:lstStyle/>
        <a:p>
          <a:endParaRPr lang="en-US"/>
        </a:p>
      </dgm:t>
    </dgm:pt>
    <dgm:pt modelId="{65605113-0A07-4EB1-BCFD-2214C20FA3E9}">
      <dgm:prSet phldrT="[Text]"/>
      <dgm:spPr/>
      <dgm:t>
        <a:bodyPr/>
        <a:lstStyle/>
        <a:p>
          <a:endParaRPr lang="bg-BG" b="1" dirty="0" smtClean="0"/>
        </a:p>
        <a:p>
          <a:endParaRPr lang="bg-BG" b="1" dirty="0" smtClean="0"/>
        </a:p>
        <a:p>
          <a:r>
            <a:rPr lang="bg-BG" b="1" dirty="0" smtClean="0"/>
            <a:t>(интер</a:t>
          </a:r>
        </a:p>
        <a:p>
          <a:r>
            <a:rPr lang="bg-BG" b="1" dirty="0" smtClean="0"/>
            <a:t>субек</a:t>
          </a:r>
        </a:p>
        <a:p>
          <a:r>
            <a:rPr lang="bg-BG" b="1" dirty="0" smtClean="0"/>
            <a:t>тивно)</a:t>
          </a:r>
        </a:p>
        <a:p>
          <a:endParaRPr lang="bg-BG" b="1" dirty="0" smtClean="0"/>
        </a:p>
        <a:p>
          <a:r>
            <a:rPr lang="bg-BG" b="1" dirty="0" smtClean="0"/>
            <a:t>Група</a:t>
          </a:r>
          <a:endParaRPr lang="en-US" b="1" dirty="0"/>
        </a:p>
      </dgm:t>
    </dgm:pt>
    <dgm:pt modelId="{A33E76AF-456D-4D80-BE43-30598AC72E30}" type="parTrans" cxnId="{98DA9798-54F3-464F-97B6-0284A43567AE}">
      <dgm:prSet/>
      <dgm:spPr/>
      <dgm:t>
        <a:bodyPr/>
        <a:lstStyle/>
        <a:p>
          <a:endParaRPr lang="en-US"/>
        </a:p>
      </dgm:t>
    </dgm:pt>
    <dgm:pt modelId="{15449A76-B310-4E50-A4C6-3543835039A9}" type="sibTrans" cxnId="{98DA9798-54F3-464F-97B6-0284A43567AE}">
      <dgm:prSet/>
      <dgm:spPr/>
      <dgm:t>
        <a:bodyPr/>
        <a:lstStyle/>
        <a:p>
          <a:endParaRPr lang="en-US"/>
        </a:p>
      </dgm:t>
    </dgm:pt>
    <dgm:pt modelId="{9BB3CFBF-F6DD-4847-A03B-46281E2783B9}">
      <dgm:prSet phldrT="[Text]"/>
      <dgm:spPr/>
      <dgm:t>
        <a:bodyPr/>
        <a:lstStyle/>
        <a:p>
          <a:r>
            <a:rPr lang="bg-BG" b="1" dirty="0" smtClean="0"/>
            <a:t>Сз</a:t>
          </a:r>
          <a:endParaRPr lang="en-US" b="1" dirty="0"/>
        </a:p>
      </dgm:t>
    </dgm:pt>
    <dgm:pt modelId="{0386E3B1-2AB1-42FB-801A-AEA78EF1D6EB}" type="parTrans" cxnId="{19A0D90C-C45C-43F8-A732-A68E28D5BFF5}">
      <dgm:prSet/>
      <dgm:spPr/>
      <dgm:t>
        <a:bodyPr/>
        <a:lstStyle/>
        <a:p>
          <a:endParaRPr lang="en-US"/>
        </a:p>
      </dgm:t>
    </dgm:pt>
    <dgm:pt modelId="{2F01471C-FA6D-4627-BD0E-9115B4715879}" type="sibTrans" cxnId="{19A0D90C-C45C-43F8-A732-A68E28D5BFF5}">
      <dgm:prSet/>
      <dgm:spPr/>
      <dgm:t>
        <a:bodyPr/>
        <a:lstStyle/>
        <a:p>
          <a:endParaRPr lang="en-US"/>
        </a:p>
      </dgm:t>
    </dgm:pt>
    <dgm:pt modelId="{0E711397-2BF7-4390-AAF1-42E37022D86B}" type="pres">
      <dgm:prSet presAssocID="{38EA436E-9515-4A37-88D9-2464B75E0D64}" presName="cycle" presStyleCnt="0">
        <dgm:presLayoutVars>
          <dgm:dir/>
          <dgm:resizeHandles val="exact"/>
        </dgm:presLayoutVars>
      </dgm:prSet>
      <dgm:spPr/>
      <dgm:t>
        <a:bodyPr/>
        <a:lstStyle/>
        <a:p>
          <a:endParaRPr lang="en-US"/>
        </a:p>
      </dgm:t>
    </dgm:pt>
    <dgm:pt modelId="{175A5D27-2F58-4916-8ADC-1C4285FE01D7}" type="pres">
      <dgm:prSet presAssocID="{0069D2FD-459B-45DB-8678-9EC2F07A0C79}" presName="arrow" presStyleLbl="node1" presStyleIdx="0" presStyleCnt="4" custScaleX="60051" custRadScaleRad="41442" custRadScaleInc="29">
        <dgm:presLayoutVars>
          <dgm:bulletEnabled val="1"/>
        </dgm:presLayoutVars>
      </dgm:prSet>
      <dgm:spPr/>
      <dgm:t>
        <a:bodyPr/>
        <a:lstStyle/>
        <a:p>
          <a:endParaRPr lang="en-US"/>
        </a:p>
      </dgm:t>
    </dgm:pt>
    <dgm:pt modelId="{BC2C4B8B-77CF-4FC1-90B8-D665E448BB15}" type="pres">
      <dgm:prSet presAssocID="{A7C6886F-9223-4AAC-86D4-9051C9D930DB}" presName="arrow" presStyleLbl="node1" presStyleIdx="1" presStyleCnt="4" custScaleX="46678" custRadScaleRad="89781" custRadScaleInc="17827">
        <dgm:presLayoutVars>
          <dgm:bulletEnabled val="1"/>
        </dgm:presLayoutVars>
      </dgm:prSet>
      <dgm:spPr/>
      <dgm:t>
        <a:bodyPr/>
        <a:lstStyle/>
        <a:p>
          <a:endParaRPr lang="en-US"/>
        </a:p>
      </dgm:t>
    </dgm:pt>
    <dgm:pt modelId="{C1AD5FAE-0C3D-4DBD-A649-B15C517C2FAA}" type="pres">
      <dgm:prSet presAssocID="{65605113-0A07-4EB1-BCFD-2214C20FA3E9}" presName="arrow" presStyleLbl="node1" presStyleIdx="2" presStyleCnt="4" custScaleX="60024" custRadScaleRad="91217" custRadScaleInc="-12">
        <dgm:presLayoutVars>
          <dgm:bulletEnabled val="1"/>
        </dgm:presLayoutVars>
      </dgm:prSet>
      <dgm:spPr/>
      <dgm:t>
        <a:bodyPr/>
        <a:lstStyle/>
        <a:p>
          <a:endParaRPr lang="en-US"/>
        </a:p>
      </dgm:t>
    </dgm:pt>
    <dgm:pt modelId="{70A1E820-DC76-496A-BA91-33A4A968FECD}" type="pres">
      <dgm:prSet presAssocID="{9BB3CFBF-F6DD-4847-A03B-46281E2783B9}" presName="arrow" presStyleLbl="node1" presStyleIdx="3" presStyleCnt="4" custScaleX="46675" custRadScaleRad="89655" custRadScaleInc="-17851">
        <dgm:presLayoutVars>
          <dgm:bulletEnabled val="1"/>
        </dgm:presLayoutVars>
      </dgm:prSet>
      <dgm:spPr/>
      <dgm:t>
        <a:bodyPr/>
        <a:lstStyle/>
        <a:p>
          <a:endParaRPr lang="en-US"/>
        </a:p>
      </dgm:t>
    </dgm:pt>
  </dgm:ptLst>
  <dgm:cxnLst>
    <dgm:cxn modelId="{543DBB8D-5F05-4202-8170-34F4C739CEEB}" type="presOf" srcId="{A7C6886F-9223-4AAC-86D4-9051C9D930DB}" destId="{BC2C4B8B-77CF-4FC1-90B8-D665E448BB15}" srcOrd="0" destOrd="0" presId="urn:microsoft.com/office/officeart/2005/8/layout/arrow1"/>
    <dgm:cxn modelId="{19A0D90C-C45C-43F8-A732-A68E28D5BFF5}" srcId="{38EA436E-9515-4A37-88D9-2464B75E0D64}" destId="{9BB3CFBF-F6DD-4847-A03B-46281E2783B9}" srcOrd="3" destOrd="0" parTransId="{0386E3B1-2AB1-42FB-801A-AEA78EF1D6EB}" sibTransId="{2F01471C-FA6D-4627-BD0E-9115B4715879}"/>
    <dgm:cxn modelId="{1A1C04AA-1816-4B77-8D90-681F91742458}" type="presOf" srcId="{38EA436E-9515-4A37-88D9-2464B75E0D64}" destId="{0E711397-2BF7-4390-AAF1-42E37022D86B}" srcOrd="0" destOrd="0" presId="urn:microsoft.com/office/officeart/2005/8/layout/arrow1"/>
    <dgm:cxn modelId="{34D9E2F1-9B20-4BAD-8D7C-A0BF61926B65}" srcId="{38EA436E-9515-4A37-88D9-2464B75E0D64}" destId="{0069D2FD-459B-45DB-8678-9EC2F07A0C79}" srcOrd="0" destOrd="0" parTransId="{682D50E5-EFF9-4DC8-BC30-C113B1E98A8D}" sibTransId="{54DCD957-63F7-493F-A952-D84E79B36D23}"/>
    <dgm:cxn modelId="{14ECCC97-0EBC-4DAA-AB5D-4CF67128DD8E}" type="presOf" srcId="{0069D2FD-459B-45DB-8678-9EC2F07A0C79}" destId="{175A5D27-2F58-4916-8ADC-1C4285FE01D7}" srcOrd="0" destOrd="0" presId="urn:microsoft.com/office/officeart/2005/8/layout/arrow1"/>
    <dgm:cxn modelId="{10D68A17-C8E3-44E6-9CE7-2A7B115598F2}" type="presOf" srcId="{65605113-0A07-4EB1-BCFD-2214C20FA3E9}" destId="{C1AD5FAE-0C3D-4DBD-A649-B15C517C2FAA}" srcOrd="0" destOrd="0" presId="urn:microsoft.com/office/officeart/2005/8/layout/arrow1"/>
    <dgm:cxn modelId="{E9E91C3C-42FA-4A67-982D-1FB98E635F81}" type="presOf" srcId="{9BB3CFBF-F6DD-4847-A03B-46281E2783B9}" destId="{70A1E820-DC76-496A-BA91-33A4A968FECD}" srcOrd="0" destOrd="0" presId="urn:microsoft.com/office/officeart/2005/8/layout/arrow1"/>
    <dgm:cxn modelId="{98DA9798-54F3-464F-97B6-0284A43567AE}" srcId="{38EA436E-9515-4A37-88D9-2464B75E0D64}" destId="{65605113-0A07-4EB1-BCFD-2214C20FA3E9}" srcOrd="2" destOrd="0" parTransId="{A33E76AF-456D-4D80-BE43-30598AC72E30}" sibTransId="{15449A76-B310-4E50-A4C6-3543835039A9}"/>
    <dgm:cxn modelId="{47383A15-38D2-4CD9-8F77-0402AACD56A6}" srcId="{38EA436E-9515-4A37-88D9-2464B75E0D64}" destId="{A7C6886F-9223-4AAC-86D4-9051C9D930DB}" srcOrd="1" destOrd="0" parTransId="{DB3AE7B6-7F23-4E04-A3E4-B95FB24A4DCE}" sibTransId="{3B4EB134-6BAB-4D10-B097-30059E860200}"/>
    <dgm:cxn modelId="{E7208FC6-6C9F-406A-84CA-024ABBDF45B8}" type="presParOf" srcId="{0E711397-2BF7-4390-AAF1-42E37022D86B}" destId="{175A5D27-2F58-4916-8ADC-1C4285FE01D7}" srcOrd="0" destOrd="0" presId="urn:microsoft.com/office/officeart/2005/8/layout/arrow1"/>
    <dgm:cxn modelId="{5057A0EB-75EA-4DEE-BD18-4D1A142B0C70}" type="presParOf" srcId="{0E711397-2BF7-4390-AAF1-42E37022D86B}" destId="{BC2C4B8B-77CF-4FC1-90B8-D665E448BB15}" srcOrd="1" destOrd="0" presId="urn:microsoft.com/office/officeart/2005/8/layout/arrow1"/>
    <dgm:cxn modelId="{D83FBC7D-99ED-4891-BD61-AC7DA3FF2548}" type="presParOf" srcId="{0E711397-2BF7-4390-AAF1-42E37022D86B}" destId="{C1AD5FAE-0C3D-4DBD-A649-B15C517C2FAA}" srcOrd="2" destOrd="0" presId="urn:microsoft.com/office/officeart/2005/8/layout/arrow1"/>
    <dgm:cxn modelId="{1B19C308-D809-4646-8208-228B084A6981}" type="presParOf" srcId="{0E711397-2BF7-4390-AAF1-42E37022D86B}" destId="{70A1E820-DC76-496A-BA91-33A4A968FECD}" srcOrd="3"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13A87C-7D01-46FA-B011-EF4D46BC33CA}" type="doc">
      <dgm:prSet loTypeId="urn:microsoft.com/office/officeart/2005/8/layout/venn2" loCatId="relationship" qsTypeId="urn:microsoft.com/office/officeart/2005/8/quickstyle/simple1" qsCatId="simple" csTypeId="urn:microsoft.com/office/officeart/2005/8/colors/accent0_3" csCatId="mainScheme" phldr="1"/>
      <dgm:spPr/>
      <dgm:t>
        <a:bodyPr/>
        <a:lstStyle/>
        <a:p>
          <a:endParaRPr lang="en-US"/>
        </a:p>
      </dgm:t>
    </dgm:pt>
    <dgm:pt modelId="{677BE403-D747-4E5A-99FA-8BF7C4BD0317}">
      <dgm:prSet phldrT="[Text]" custT="1"/>
      <dgm:spPr/>
      <dgm:t>
        <a:bodyPr/>
        <a:lstStyle/>
        <a:p>
          <a:r>
            <a:rPr lang="bg-BG" sz="1600" dirty="0" smtClean="0"/>
            <a:t>Социо-културна реалност</a:t>
          </a:r>
          <a:endParaRPr lang="en-US" sz="1600" dirty="0"/>
        </a:p>
      </dgm:t>
    </dgm:pt>
    <dgm:pt modelId="{BDCA8D43-8A83-4D66-8F54-46C890C040DA}" type="parTrans" cxnId="{C72DB974-E04E-442D-BD80-B02FBA94F459}">
      <dgm:prSet/>
      <dgm:spPr/>
      <dgm:t>
        <a:bodyPr/>
        <a:lstStyle/>
        <a:p>
          <a:endParaRPr lang="en-US"/>
        </a:p>
      </dgm:t>
    </dgm:pt>
    <dgm:pt modelId="{A3CA3421-F318-47D7-964D-0FBC93A1140B}" type="sibTrans" cxnId="{C72DB974-E04E-442D-BD80-B02FBA94F459}">
      <dgm:prSet/>
      <dgm:spPr/>
      <dgm:t>
        <a:bodyPr/>
        <a:lstStyle/>
        <a:p>
          <a:endParaRPr lang="en-US"/>
        </a:p>
      </dgm:t>
    </dgm:pt>
    <dgm:pt modelId="{3E305850-A76E-4C66-87AF-F5B0158B128E}">
      <dgm:prSet phldrT="[Text]" custT="1"/>
      <dgm:spPr/>
      <dgm:t>
        <a:bodyPr/>
        <a:lstStyle/>
        <a:p>
          <a:r>
            <a:rPr lang="bg-BG" sz="1600" dirty="0" smtClean="0"/>
            <a:t>Психична реалност</a:t>
          </a:r>
          <a:endParaRPr lang="en-US" sz="1600" dirty="0"/>
        </a:p>
      </dgm:t>
    </dgm:pt>
    <dgm:pt modelId="{B0D06C53-C21F-4E3A-9CFE-C05036A837B8}" type="parTrans" cxnId="{C40F7879-B5DD-449C-9678-A070A97120B8}">
      <dgm:prSet/>
      <dgm:spPr/>
      <dgm:t>
        <a:bodyPr/>
        <a:lstStyle/>
        <a:p>
          <a:endParaRPr lang="en-US"/>
        </a:p>
      </dgm:t>
    </dgm:pt>
    <dgm:pt modelId="{007627B9-B9BE-4153-9675-DCFDCB8430F0}" type="sibTrans" cxnId="{C40F7879-B5DD-449C-9678-A070A97120B8}">
      <dgm:prSet/>
      <dgm:spPr/>
      <dgm:t>
        <a:bodyPr/>
        <a:lstStyle/>
        <a:p>
          <a:endParaRPr lang="en-US"/>
        </a:p>
      </dgm:t>
    </dgm:pt>
    <dgm:pt modelId="{146697B7-1DB5-4031-9AEF-343B50D6C2E5}">
      <dgm:prSet phldrT="[Text]" custT="1"/>
      <dgm:spPr/>
      <dgm:t>
        <a:bodyPr/>
        <a:lstStyle/>
        <a:p>
          <a:r>
            <a:rPr lang="bg-BG" sz="1400" dirty="0" smtClean="0"/>
            <a:t>Несъзнавана</a:t>
          </a:r>
          <a:r>
            <a:rPr lang="bg-BG" sz="1600" dirty="0" smtClean="0"/>
            <a:t> психична реалност</a:t>
          </a:r>
          <a:endParaRPr lang="en-US" sz="1600" dirty="0"/>
        </a:p>
      </dgm:t>
    </dgm:pt>
    <dgm:pt modelId="{4ECBFFCC-4F2D-4F34-AFEA-006E862B205E}" type="parTrans" cxnId="{00DBE589-C4BC-4221-9A5D-BF5C8CB26F74}">
      <dgm:prSet/>
      <dgm:spPr/>
      <dgm:t>
        <a:bodyPr/>
        <a:lstStyle/>
        <a:p>
          <a:endParaRPr lang="en-US"/>
        </a:p>
      </dgm:t>
    </dgm:pt>
    <dgm:pt modelId="{EDEB879C-C2FA-4090-971E-9EA77940523E}" type="sibTrans" cxnId="{00DBE589-C4BC-4221-9A5D-BF5C8CB26F74}">
      <dgm:prSet/>
      <dgm:spPr/>
      <dgm:t>
        <a:bodyPr/>
        <a:lstStyle/>
        <a:p>
          <a:endParaRPr lang="en-US"/>
        </a:p>
      </dgm:t>
    </dgm:pt>
    <dgm:pt modelId="{8C252F01-44E0-465C-AECF-BFCD1054AA18}">
      <dgm:prSet phldrT="[Text]" custT="1"/>
      <dgm:spPr/>
      <dgm:t>
        <a:bodyPr/>
        <a:lstStyle/>
        <a:p>
          <a:r>
            <a:rPr lang="bg-BG" sz="1600" dirty="0" smtClean="0"/>
            <a:t>Биологична реалност</a:t>
          </a:r>
          <a:endParaRPr lang="en-US" sz="1600" dirty="0"/>
        </a:p>
      </dgm:t>
    </dgm:pt>
    <dgm:pt modelId="{A9C3E224-D9B8-4B8F-8EDC-5A5748FA6BC1}" type="parTrans" cxnId="{2BEBA64B-4BB0-4620-B4B3-3B56F989A4E0}">
      <dgm:prSet/>
      <dgm:spPr/>
      <dgm:t>
        <a:bodyPr/>
        <a:lstStyle/>
        <a:p>
          <a:endParaRPr lang="en-US"/>
        </a:p>
      </dgm:t>
    </dgm:pt>
    <dgm:pt modelId="{BB32F1C9-BA86-4F2B-926D-F9377B56DEAB}" type="sibTrans" cxnId="{2BEBA64B-4BB0-4620-B4B3-3B56F989A4E0}">
      <dgm:prSet/>
      <dgm:spPr/>
      <dgm:t>
        <a:bodyPr/>
        <a:lstStyle/>
        <a:p>
          <a:endParaRPr lang="en-US"/>
        </a:p>
      </dgm:t>
    </dgm:pt>
    <dgm:pt modelId="{6103474B-F140-4BB5-B87A-B9F997DF0355}" type="pres">
      <dgm:prSet presAssocID="{0F13A87C-7D01-46FA-B011-EF4D46BC33CA}" presName="Name0" presStyleCnt="0">
        <dgm:presLayoutVars>
          <dgm:chMax val="7"/>
          <dgm:resizeHandles val="exact"/>
        </dgm:presLayoutVars>
      </dgm:prSet>
      <dgm:spPr/>
      <dgm:t>
        <a:bodyPr/>
        <a:lstStyle/>
        <a:p>
          <a:endParaRPr lang="en-US"/>
        </a:p>
      </dgm:t>
    </dgm:pt>
    <dgm:pt modelId="{47F42203-3070-4C16-9ED7-66B48F9D8545}" type="pres">
      <dgm:prSet presAssocID="{0F13A87C-7D01-46FA-B011-EF4D46BC33CA}" presName="comp1" presStyleCnt="0"/>
      <dgm:spPr/>
    </dgm:pt>
    <dgm:pt modelId="{761D2AC4-366A-4E66-8346-FA2DB5D25208}" type="pres">
      <dgm:prSet presAssocID="{0F13A87C-7D01-46FA-B011-EF4D46BC33CA}" presName="circle1" presStyleLbl="node1" presStyleIdx="0" presStyleCnt="4"/>
      <dgm:spPr/>
      <dgm:t>
        <a:bodyPr/>
        <a:lstStyle/>
        <a:p>
          <a:endParaRPr lang="en-US"/>
        </a:p>
      </dgm:t>
    </dgm:pt>
    <dgm:pt modelId="{A9B09C4F-0207-4516-864D-74B62C252309}" type="pres">
      <dgm:prSet presAssocID="{0F13A87C-7D01-46FA-B011-EF4D46BC33CA}" presName="c1text" presStyleLbl="node1" presStyleIdx="0" presStyleCnt="4">
        <dgm:presLayoutVars>
          <dgm:bulletEnabled val="1"/>
        </dgm:presLayoutVars>
      </dgm:prSet>
      <dgm:spPr/>
      <dgm:t>
        <a:bodyPr/>
        <a:lstStyle/>
        <a:p>
          <a:endParaRPr lang="en-US"/>
        </a:p>
      </dgm:t>
    </dgm:pt>
    <dgm:pt modelId="{B13EBA45-5E29-4A7E-9878-DE6A807080C3}" type="pres">
      <dgm:prSet presAssocID="{0F13A87C-7D01-46FA-B011-EF4D46BC33CA}" presName="comp2" presStyleCnt="0"/>
      <dgm:spPr/>
    </dgm:pt>
    <dgm:pt modelId="{A8EDB039-2EC9-4C6F-ADD2-1AF3AE1F9BBB}" type="pres">
      <dgm:prSet presAssocID="{0F13A87C-7D01-46FA-B011-EF4D46BC33CA}" presName="circle2" presStyleLbl="node1" presStyleIdx="1" presStyleCnt="4"/>
      <dgm:spPr/>
      <dgm:t>
        <a:bodyPr/>
        <a:lstStyle/>
        <a:p>
          <a:endParaRPr lang="en-US"/>
        </a:p>
      </dgm:t>
    </dgm:pt>
    <dgm:pt modelId="{8FD2F284-2021-433B-8B59-CBDC5A88195B}" type="pres">
      <dgm:prSet presAssocID="{0F13A87C-7D01-46FA-B011-EF4D46BC33CA}" presName="c2text" presStyleLbl="node1" presStyleIdx="1" presStyleCnt="4">
        <dgm:presLayoutVars>
          <dgm:bulletEnabled val="1"/>
        </dgm:presLayoutVars>
      </dgm:prSet>
      <dgm:spPr/>
      <dgm:t>
        <a:bodyPr/>
        <a:lstStyle/>
        <a:p>
          <a:endParaRPr lang="en-US"/>
        </a:p>
      </dgm:t>
    </dgm:pt>
    <dgm:pt modelId="{D230F4BC-B9B5-414D-8273-DC48337672D7}" type="pres">
      <dgm:prSet presAssocID="{0F13A87C-7D01-46FA-B011-EF4D46BC33CA}" presName="comp3" presStyleCnt="0"/>
      <dgm:spPr/>
    </dgm:pt>
    <dgm:pt modelId="{8EF08DB6-4A28-438C-B6DD-DFF4F29EB1DF}" type="pres">
      <dgm:prSet presAssocID="{0F13A87C-7D01-46FA-B011-EF4D46BC33CA}" presName="circle3" presStyleLbl="node1" presStyleIdx="2" presStyleCnt="4"/>
      <dgm:spPr/>
      <dgm:t>
        <a:bodyPr/>
        <a:lstStyle/>
        <a:p>
          <a:endParaRPr lang="en-US"/>
        </a:p>
      </dgm:t>
    </dgm:pt>
    <dgm:pt modelId="{C36B3FF3-B0D7-4CC6-984D-877C4550AB17}" type="pres">
      <dgm:prSet presAssocID="{0F13A87C-7D01-46FA-B011-EF4D46BC33CA}" presName="c3text" presStyleLbl="node1" presStyleIdx="2" presStyleCnt="4">
        <dgm:presLayoutVars>
          <dgm:bulletEnabled val="1"/>
        </dgm:presLayoutVars>
      </dgm:prSet>
      <dgm:spPr/>
      <dgm:t>
        <a:bodyPr/>
        <a:lstStyle/>
        <a:p>
          <a:endParaRPr lang="en-US"/>
        </a:p>
      </dgm:t>
    </dgm:pt>
    <dgm:pt modelId="{63BCBB51-A15C-4019-A2D8-67556FFFB759}" type="pres">
      <dgm:prSet presAssocID="{0F13A87C-7D01-46FA-B011-EF4D46BC33CA}" presName="comp4" presStyleCnt="0"/>
      <dgm:spPr/>
    </dgm:pt>
    <dgm:pt modelId="{953D83FC-B8A1-473A-9A70-2BEFCA2DEADB}" type="pres">
      <dgm:prSet presAssocID="{0F13A87C-7D01-46FA-B011-EF4D46BC33CA}" presName="circle4" presStyleLbl="node1" presStyleIdx="3" presStyleCnt="4"/>
      <dgm:spPr/>
      <dgm:t>
        <a:bodyPr/>
        <a:lstStyle/>
        <a:p>
          <a:endParaRPr lang="en-US"/>
        </a:p>
      </dgm:t>
    </dgm:pt>
    <dgm:pt modelId="{1493BC9A-2FFF-43E8-98FB-958CDDE9AC2C}" type="pres">
      <dgm:prSet presAssocID="{0F13A87C-7D01-46FA-B011-EF4D46BC33CA}" presName="c4text" presStyleLbl="node1" presStyleIdx="3" presStyleCnt="4">
        <dgm:presLayoutVars>
          <dgm:bulletEnabled val="1"/>
        </dgm:presLayoutVars>
      </dgm:prSet>
      <dgm:spPr/>
      <dgm:t>
        <a:bodyPr/>
        <a:lstStyle/>
        <a:p>
          <a:endParaRPr lang="en-US"/>
        </a:p>
      </dgm:t>
    </dgm:pt>
  </dgm:ptLst>
  <dgm:cxnLst>
    <dgm:cxn modelId="{786988D3-8C77-4DCF-A96D-2CD20B72430A}" type="presOf" srcId="{3E305850-A76E-4C66-87AF-F5B0158B128E}" destId="{8FD2F284-2021-433B-8B59-CBDC5A88195B}" srcOrd="1" destOrd="0" presId="urn:microsoft.com/office/officeart/2005/8/layout/venn2"/>
    <dgm:cxn modelId="{F0720209-404A-49A9-B151-7E50B90981DA}" type="presOf" srcId="{0F13A87C-7D01-46FA-B011-EF4D46BC33CA}" destId="{6103474B-F140-4BB5-B87A-B9F997DF0355}" srcOrd="0" destOrd="0" presId="urn:microsoft.com/office/officeart/2005/8/layout/venn2"/>
    <dgm:cxn modelId="{4E8E0D83-B99B-4556-BE91-00CEDE3C4648}" type="presOf" srcId="{3E305850-A76E-4C66-87AF-F5B0158B128E}" destId="{A8EDB039-2EC9-4C6F-ADD2-1AF3AE1F9BBB}" srcOrd="0" destOrd="0" presId="urn:microsoft.com/office/officeart/2005/8/layout/venn2"/>
    <dgm:cxn modelId="{C40F7879-B5DD-449C-9678-A070A97120B8}" srcId="{0F13A87C-7D01-46FA-B011-EF4D46BC33CA}" destId="{3E305850-A76E-4C66-87AF-F5B0158B128E}" srcOrd="1" destOrd="0" parTransId="{B0D06C53-C21F-4E3A-9CFE-C05036A837B8}" sibTransId="{007627B9-B9BE-4153-9675-DCFDCB8430F0}"/>
    <dgm:cxn modelId="{FD74B34D-C9FC-437E-9B46-22CF9B625311}" type="presOf" srcId="{146697B7-1DB5-4031-9AEF-343B50D6C2E5}" destId="{C36B3FF3-B0D7-4CC6-984D-877C4550AB17}" srcOrd="1" destOrd="0" presId="urn:microsoft.com/office/officeart/2005/8/layout/venn2"/>
    <dgm:cxn modelId="{532E3ADB-26ED-4D73-9E97-D02A94EDCA81}" type="presOf" srcId="{8C252F01-44E0-465C-AECF-BFCD1054AA18}" destId="{953D83FC-B8A1-473A-9A70-2BEFCA2DEADB}" srcOrd="0" destOrd="0" presId="urn:microsoft.com/office/officeart/2005/8/layout/venn2"/>
    <dgm:cxn modelId="{C72DB974-E04E-442D-BD80-B02FBA94F459}" srcId="{0F13A87C-7D01-46FA-B011-EF4D46BC33CA}" destId="{677BE403-D747-4E5A-99FA-8BF7C4BD0317}" srcOrd="0" destOrd="0" parTransId="{BDCA8D43-8A83-4D66-8F54-46C890C040DA}" sibTransId="{A3CA3421-F318-47D7-964D-0FBC93A1140B}"/>
    <dgm:cxn modelId="{930EB952-DB7A-4036-A626-6B8A277FF5D2}" type="presOf" srcId="{146697B7-1DB5-4031-9AEF-343B50D6C2E5}" destId="{8EF08DB6-4A28-438C-B6DD-DFF4F29EB1DF}" srcOrd="0" destOrd="0" presId="urn:microsoft.com/office/officeart/2005/8/layout/venn2"/>
    <dgm:cxn modelId="{9C4208F2-E371-4CB6-9E86-E506573BEC88}" type="presOf" srcId="{8C252F01-44E0-465C-AECF-BFCD1054AA18}" destId="{1493BC9A-2FFF-43E8-98FB-958CDDE9AC2C}" srcOrd="1" destOrd="0" presId="urn:microsoft.com/office/officeart/2005/8/layout/venn2"/>
    <dgm:cxn modelId="{9CEEA47C-2E9C-4742-BE98-8B84AD9F3E2A}" type="presOf" srcId="{677BE403-D747-4E5A-99FA-8BF7C4BD0317}" destId="{A9B09C4F-0207-4516-864D-74B62C252309}" srcOrd="1" destOrd="0" presId="urn:microsoft.com/office/officeart/2005/8/layout/venn2"/>
    <dgm:cxn modelId="{2BEBA64B-4BB0-4620-B4B3-3B56F989A4E0}" srcId="{0F13A87C-7D01-46FA-B011-EF4D46BC33CA}" destId="{8C252F01-44E0-465C-AECF-BFCD1054AA18}" srcOrd="3" destOrd="0" parTransId="{A9C3E224-D9B8-4B8F-8EDC-5A5748FA6BC1}" sibTransId="{BB32F1C9-BA86-4F2B-926D-F9377B56DEAB}"/>
    <dgm:cxn modelId="{00DBE589-C4BC-4221-9A5D-BF5C8CB26F74}" srcId="{0F13A87C-7D01-46FA-B011-EF4D46BC33CA}" destId="{146697B7-1DB5-4031-9AEF-343B50D6C2E5}" srcOrd="2" destOrd="0" parTransId="{4ECBFFCC-4F2D-4F34-AFEA-006E862B205E}" sibTransId="{EDEB879C-C2FA-4090-971E-9EA77940523E}"/>
    <dgm:cxn modelId="{CD16F569-C3D5-45F2-8100-E88A977A518C}" type="presOf" srcId="{677BE403-D747-4E5A-99FA-8BF7C4BD0317}" destId="{761D2AC4-366A-4E66-8346-FA2DB5D25208}" srcOrd="0" destOrd="0" presId="urn:microsoft.com/office/officeart/2005/8/layout/venn2"/>
    <dgm:cxn modelId="{7E988D6A-EEE1-49A0-BEB8-98448948F92D}" type="presParOf" srcId="{6103474B-F140-4BB5-B87A-B9F997DF0355}" destId="{47F42203-3070-4C16-9ED7-66B48F9D8545}" srcOrd="0" destOrd="0" presId="urn:microsoft.com/office/officeart/2005/8/layout/venn2"/>
    <dgm:cxn modelId="{08552891-76F7-42B6-B447-7E12D8E7290F}" type="presParOf" srcId="{47F42203-3070-4C16-9ED7-66B48F9D8545}" destId="{761D2AC4-366A-4E66-8346-FA2DB5D25208}" srcOrd="0" destOrd="0" presId="urn:microsoft.com/office/officeart/2005/8/layout/venn2"/>
    <dgm:cxn modelId="{EC88BCDB-1B3C-4AD8-AD52-ADDC005CC030}" type="presParOf" srcId="{47F42203-3070-4C16-9ED7-66B48F9D8545}" destId="{A9B09C4F-0207-4516-864D-74B62C252309}" srcOrd="1" destOrd="0" presId="urn:microsoft.com/office/officeart/2005/8/layout/venn2"/>
    <dgm:cxn modelId="{01539B70-A360-40F6-82AE-CD8EFF7E7965}" type="presParOf" srcId="{6103474B-F140-4BB5-B87A-B9F997DF0355}" destId="{B13EBA45-5E29-4A7E-9878-DE6A807080C3}" srcOrd="1" destOrd="0" presId="urn:microsoft.com/office/officeart/2005/8/layout/venn2"/>
    <dgm:cxn modelId="{62970364-E9E4-4079-91EF-3FA65400F32C}" type="presParOf" srcId="{B13EBA45-5E29-4A7E-9878-DE6A807080C3}" destId="{A8EDB039-2EC9-4C6F-ADD2-1AF3AE1F9BBB}" srcOrd="0" destOrd="0" presId="urn:microsoft.com/office/officeart/2005/8/layout/venn2"/>
    <dgm:cxn modelId="{534C7D60-BA57-4C35-B1FC-F8BDBAFC380B}" type="presParOf" srcId="{B13EBA45-5E29-4A7E-9878-DE6A807080C3}" destId="{8FD2F284-2021-433B-8B59-CBDC5A88195B}" srcOrd="1" destOrd="0" presId="urn:microsoft.com/office/officeart/2005/8/layout/venn2"/>
    <dgm:cxn modelId="{F8069D2E-01C2-42C6-9B75-0F0DC6BCF438}" type="presParOf" srcId="{6103474B-F140-4BB5-B87A-B9F997DF0355}" destId="{D230F4BC-B9B5-414D-8273-DC48337672D7}" srcOrd="2" destOrd="0" presId="urn:microsoft.com/office/officeart/2005/8/layout/venn2"/>
    <dgm:cxn modelId="{106194F2-D5E7-407B-A2BF-89FC339260A1}" type="presParOf" srcId="{D230F4BC-B9B5-414D-8273-DC48337672D7}" destId="{8EF08DB6-4A28-438C-B6DD-DFF4F29EB1DF}" srcOrd="0" destOrd="0" presId="urn:microsoft.com/office/officeart/2005/8/layout/venn2"/>
    <dgm:cxn modelId="{80D6A948-5F2E-46B1-808C-BABF06032CE5}" type="presParOf" srcId="{D230F4BC-B9B5-414D-8273-DC48337672D7}" destId="{C36B3FF3-B0D7-4CC6-984D-877C4550AB17}" srcOrd="1" destOrd="0" presId="urn:microsoft.com/office/officeart/2005/8/layout/venn2"/>
    <dgm:cxn modelId="{BAD81AAC-8393-46B8-B7E3-F78885522D34}" type="presParOf" srcId="{6103474B-F140-4BB5-B87A-B9F997DF0355}" destId="{63BCBB51-A15C-4019-A2D8-67556FFFB759}" srcOrd="3" destOrd="0" presId="urn:microsoft.com/office/officeart/2005/8/layout/venn2"/>
    <dgm:cxn modelId="{0BB10EE3-E867-4D18-999A-D232A64ED72A}" type="presParOf" srcId="{63BCBB51-A15C-4019-A2D8-67556FFFB759}" destId="{953D83FC-B8A1-473A-9A70-2BEFCA2DEADB}" srcOrd="0" destOrd="0" presId="urn:microsoft.com/office/officeart/2005/8/layout/venn2"/>
    <dgm:cxn modelId="{5EAE723B-D8A0-41B8-BD55-02E039A88052}" type="presParOf" srcId="{63BCBB51-A15C-4019-A2D8-67556FFFB759}" destId="{1493BC9A-2FFF-43E8-98FB-958CDDE9AC2C}"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94A128-5814-420B-A6C6-CB228FA87F69}" type="doc">
      <dgm:prSet loTypeId="urn:microsoft.com/office/officeart/2005/8/layout/radial3" loCatId="relationship" qsTypeId="urn:microsoft.com/office/officeart/2005/8/quickstyle/simple1" qsCatId="simple" csTypeId="urn:microsoft.com/office/officeart/2005/8/colors/accent0_3" csCatId="mainScheme" phldr="1"/>
      <dgm:spPr/>
      <dgm:t>
        <a:bodyPr/>
        <a:lstStyle/>
        <a:p>
          <a:endParaRPr lang="en-US"/>
        </a:p>
      </dgm:t>
    </dgm:pt>
    <dgm:pt modelId="{55BFE9A6-4098-4347-A4D3-B68F6F605BCC}">
      <dgm:prSet phldrT="[Text]"/>
      <dgm:spPr/>
      <dgm:t>
        <a:bodyPr/>
        <a:lstStyle/>
        <a:p>
          <a:r>
            <a:rPr lang="bg-BG" dirty="0" smtClean="0"/>
            <a:t>Несъзнавано желание Несъзнаван фантазъм</a:t>
          </a:r>
          <a:endParaRPr lang="en-US" dirty="0"/>
        </a:p>
      </dgm:t>
    </dgm:pt>
    <dgm:pt modelId="{2F29160C-8A2E-4DED-B1F1-17566F2252F0}" type="parTrans" cxnId="{EC680D6A-4A33-42C5-A36C-D88290A27EF5}">
      <dgm:prSet/>
      <dgm:spPr/>
      <dgm:t>
        <a:bodyPr/>
        <a:lstStyle/>
        <a:p>
          <a:endParaRPr lang="en-US"/>
        </a:p>
      </dgm:t>
    </dgm:pt>
    <dgm:pt modelId="{BB042E71-3515-40D3-B00A-615F4FE5AA66}" type="sibTrans" cxnId="{EC680D6A-4A33-42C5-A36C-D88290A27EF5}">
      <dgm:prSet/>
      <dgm:spPr/>
      <dgm:t>
        <a:bodyPr/>
        <a:lstStyle/>
        <a:p>
          <a:endParaRPr lang="en-US"/>
        </a:p>
      </dgm:t>
    </dgm:pt>
    <dgm:pt modelId="{2154C88E-CD38-408A-A62E-CC52B85B83E0}">
      <dgm:prSet phldrT="[Text]"/>
      <dgm:spPr/>
      <dgm:t>
        <a:bodyPr/>
        <a:lstStyle/>
        <a:p>
          <a:r>
            <a:rPr lang="bg-BG" dirty="0" smtClean="0"/>
            <a:t>Иденти фикации</a:t>
          </a:r>
          <a:endParaRPr lang="en-US" dirty="0"/>
        </a:p>
      </dgm:t>
    </dgm:pt>
    <dgm:pt modelId="{B7822A3A-CCDC-45A8-9CF4-1081523F118E}" type="parTrans" cxnId="{05CC8AC8-7477-4C33-BEC9-911636A6460A}">
      <dgm:prSet/>
      <dgm:spPr/>
      <dgm:t>
        <a:bodyPr/>
        <a:lstStyle/>
        <a:p>
          <a:endParaRPr lang="en-US"/>
        </a:p>
      </dgm:t>
    </dgm:pt>
    <dgm:pt modelId="{5C2DE72A-E191-432B-A323-380D5593F49D}" type="sibTrans" cxnId="{05CC8AC8-7477-4C33-BEC9-911636A6460A}">
      <dgm:prSet/>
      <dgm:spPr/>
      <dgm:t>
        <a:bodyPr/>
        <a:lstStyle/>
        <a:p>
          <a:endParaRPr lang="en-US"/>
        </a:p>
      </dgm:t>
    </dgm:pt>
    <dgm:pt modelId="{0BE09535-D2C6-46C1-91C7-6DCBF56B9D2B}">
      <dgm:prSet phldrT="[Text]"/>
      <dgm:spPr/>
      <dgm:t>
        <a:bodyPr/>
        <a:lstStyle/>
        <a:p>
          <a:r>
            <a:rPr lang="bg-BG" dirty="0" smtClean="0"/>
            <a:t>Защити</a:t>
          </a:r>
          <a:endParaRPr lang="en-US" dirty="0"/>
        </a:p>
      </dgm:t>
    </dgm:pt>
    <dgm:pt modelId="{C7D38851-28CF-4A4F-B5DB-2DFE98E35C4A}" type="parTrans" cxnId="{423CD304-1D63-4112-B61B-40470324DFA1}">
      <dgm:prSet/>
      <dgm:spPr/>
      <dgm:t>
        <a:bodyPr/>
        <a:lstStyle/>
        <a:p>
          <a:endParaRPr lang="en-US"/>
        </a:p>
      </dgm:t>
    </dgm:pt>
    <dgm:pt modelId="{8BE3699E-88C3-450D-B9A8-0D286B033902}" type="sibTrans" cxnId="{423CD304-1D63-4112-B61B-40470324DFA1}">
      <dgm:prSet/>
      <dgm:spPr/>
      <dgm:t>
        <a:bodyPr/>
        <a:lstStyle/>
        <a:p>
          <a:endParaRPr lang="en-US"/>
        </a:p>
      </dgm:t>
    </dgm:pt>
    <dgm:pt modelId="{325C170C-900D-4A53-B936-DBB81FBF6AC6}">
      <dgm:prSet phldrT="[Text]"/>
      <dgm:spPr/>
      <dgm:t>
        <a:bodyPr/>
        <a:lstStyle/>
        <a:p>
          <a:r>
            <a:rPr lang="bg-BG" dirty="0" smtClean="0"/>
            <a:t>Обекти</a:t>
          </a:r>
          <a:endParaRPr lang="en-US" dirty="0"/>
        </a:p>
      </dgm:t>
    </dgm:pt>
    <dgm:pt modelId="{D06ABACD-B3F7-4853-AB66-7C8F93994D2C}" type="parTrans" cxnId="{2830B215-44D5-41AC-833F-88137B9DCC69}">
      <dgm:prSet/>
      <dgm:spPr/>
      <dgm:t>
        <a:bodyPr/>
        <a:lstStyle/>
        <a:p>
          <a:endParaRPr lang="en-US"/>
        </a:p>
      </dgm:t>
    </dgm:pt>
    <dgm:pt modelId="{402A4DD2-9176-42E6-ABE8-5B8582E102ED}" type="sibTrans" cxnId="{2830B215-44D5-41AC-833F-88137B9DCC69}">
      <dgm:prSet/>
      <dgm:spPr/>
      <dgm:t>
        <a:bodyPr/>
        <a:lstStyle/>
        <a:p>
          <a:endParaRPr lang="en-US"/>
        </a:p>
      </dgm:t>
    </dgm:pt>
    <dgm:pt modelId="{4F8594C4-7DE3-4A65-97CD-9956601A8E2A}">
      <dgm:prSet phldrT="[Text]"/>
      <dgm:spPr/>
      <dgm:t>
        <a:bodyPr/>
        <a:lstStyle/>
        <a:p>
          <a:r>
            <a:rPr lang="bg-BG" dirty="0" smtClean="0"/>
            <a:t>Забрани</a:t>
          </a:r>
          <a:endParaRPr lang="en-US" dirty="0"/>
        </a:p>
      </dgm:t>
    </dgm:pt>
    <dgm:pt modelId="{A63E882E-03E4-489F-B137-120EC4215DE5}" type="parTrans" cxnId="{4D238800-53B0-4184-B11C-82757B9D8434}">
      <dgm:prSet/>
      <dgm:spPr/>
      <dgm:t>
        <a:bodyPr/>
        <a:lstStyle/>
        <a:p>
          <a:endParaRPr lang="en-US"/>
        </a:p>
      </dgm:t>
    </dgm:pt>
    <dgm:pt modelId="{39FB79FB-954C-49F5-B40D-404595940BEE}" type="sibTrans" cxnId="{4D238800-53B0-4184-B11C-82757B9D8434}">
      <dgm:prSet/>
      <dgm:spPr/>
      <dgm:t>
        <a:bodyPr/>
        <a:lstStyle/>
        <a:p>
          <a:endParaRPr lang="en-US"/>
        </a:p>
      </dgm:t>
    </dgm:pt>
    <dgm:pt modelId="{EF50CC77-7DE4-4D57-9B76-50989FF6B039}" type="pres">
      <dgm:prSet presAssocID="{7D94A128-5814-420B-A6C6-CB228FA87F69}" presName="composite" presStyleCnt="0">
        <dgm:presLayoutVars>
          <dgm:chMax val="1"/>
          <dgm:dir/>
          <dgm:resizeHandles val="exact"/>
        </dgm:presLayoutVars>
      </dgm:prSet>
      <dgm:spPr/>
      <dgm:t>
        <a:bodyPr/>
        <a:lstStyle/>
        <a:p>
          <a:endParaRPr lang="en-US"/>
        </a:p>
      </dgm:t>
    </dgm:pt>
    <dgm:pt modelId="{A25A19B7-314D-4F17-B1CF-AA7B5DD64F26}" type="pres">
      <dgm:prSet presAssocID="{7D94A128-5814-420B-A6C6-CB228FA87F69}" presName="radial" presStyleCnt="0">
        <dgm:presLayoutVars>
          <dgm:animLvl val="ctr"/>
        </dgm:presLayoutVars>
      </dgm:prSet>
      <dgm:spPr/>
    </dgm:pt>
    <dgm:pt modelId="{4C62C1BE-BBC7-4ECF-B209-E72170E101F1}" type="pres">
      <dgm:prSet presAssocID="{55BFE9A6-4098-4347-A4D3-B68F6F605BCC}" presName="centerShape" presStyleLbl="vennNode1" presStyleIdx="0" presStyleCnt="5"/>
      <dgm:spPr/>
      <dgm:t>
        <a:bodyPr/>
        <a:lstStyle/>
        <a:p>
          <a:endParaRPr lang="en-US"/>
        </a:p>
      </dgm:t>
    </dgm:pt>
    <dgm:pt modelId="{9362C12D-6B66-4933-96A6-333503C1F89B}" type="pres">
      <dgm:prSet presAssocID="{2154C88E-CD38-408A-A62E-CC52B85B83E0}" presName="node" presStyleLbl="vennNode1" presStyleIdx="1" presStyleCnt="5">
        <dgm:presLayoutVars>
          <dgm:bulletEnabled val="1"/>
        </dgm:presLayoutVars>
      </dgm:prSet>
      <dgm:spPr/>
      <dgm:t>
        <a:bodyPr/>
        <a:lstStyle/>
        <a:p>
          <a:endParaRPr lang="en-US"/>
        </a:p>
      </dgm:t>
    </dgm:pt>
    <dgm:pt modelId="{B1126501-B265-4BE3-A3A5-05D4B17B99F6}" type="pres">
      <dgm:prSet presAssocID="{0BE09535-D2C6-46C1-91C7-6DCBF56B9D2B}" presName="node" presStyleLbl="vennNode1" presStyleIdx="2" presStyleCnt="5">
        <dgm:presLayoutVars>
          <dgm:bulletEnabled val="1"/>
        </dgm:presLayoutVars>
      </dgm:prSet>
      <dgm:spPr/>
      <dgm:t>
        <a:bodyPr/>
        <a:lstStyle/>
        <a:p>
          <a:endParaRPr lang="en-US"/>
        </a:p>
      </dgm:t>
    </dgm:pt>
    <dgm:pt modelId="{15861D84-CEBC-4996-9FA3-3F94080AF75D}" type="pres">
      <dgm:prSet presAssocID="{325C170C-900D-4A53-B936-DBB81FBF6AC6}" presName="node" presStyleLbl="vennNode1" presStyleIdx="3" presStyleCnt="5">
        <dgm:presLayoutVars>
          <dgm:bulletEnabled val="1"/>
        </dgm:presLayoutVars>
      </dgm:prSet>
      <dgm:spPr/>
      <dgm:t>
        <a:bodyPr/>
        <a:lstStyle/>
        <a:p>
          <a:endParaRPr lang="en-US"/>
        </a:p>
      </dgm:t>
    </dgm:pt>
    <dgm:pt modelId="{BFA3A318-6183-441E-A483-1901D08B18A1}" type="pres">
      <dgm:prSet presAssocID="{4F8594C4-7DE3-4A65-97CD-9956601A8E2A}" presName="node" presStyleLbl="vennNode1" presStyleIdx="4" presStyleCnt="5">
        <dgm:presLayoutVars>
          <dgm:bulletEnabled val="1"/>
        </dgm:presLayoutVars>
      </dgm:prSet>
      <dgm:spPr/>
      <dgm:t>
        <a:bodyPr/>
        <a:lstStyle/>
        <a:p>
          <a:endParaRPr lang="en-US"/>
        </a:p>
      </dgm:t>
    </dgm:pt>
  </dgm:ptLst>
  <dgm:cxnLst>
    <dgm:cxn modelId="{2830B215-44D5-41AC-833F-88137B9DCC69}" srcId="{55BFE9A6-4098-4347-A4D3-B68F6F605BCC}" destId="{325C170C-900D-4A53-B936-DBB81FBF6AC6}" srcOrd="2" destOrd="0" parTransId="{D06ABACD-B3F7-4853-AB66-7C8F93994D2C}" sibTransId="{402A4DD2-9176-42E6-ABE8-5B8582E102ED}"/>
    <dgm:cxn modelId="{423CD304-1D63-4112-B61B-40470324DFA1}" srcId="{55BFE9A6-4098-4347-A4D3-B68F6F605BCC}" destId="{0BE09535-D2C6-46C1-91C7-6DCBF56B9D2B}" srcOrd="1" destOrd="0" parTransId="{C7D38851-28CF-4A4F-B5DB-2DFE98E35C4A}" sibTransId="{8BE3699E-88C3-450D-B9A8-0D286B033902}"/>
    <dgm:cxn modelId="{BA8F12F8-4ABD-4A0D-AA64-6067149B5128}" type="presOf" srcId="{4F8594C4-7DE3-4A65-97CD-9956601A8E2A}" destId="{BFA3A318-6183-441E-A483-1901D08B18A1}" srcOrd="0" destOrd="0" presId="urn:microsoft.com/office/officeart/2005/8/layout/radial3"/>
    <dgm:cxn modelId="{3BEAF15E-3B72-4161-B077-EAFA64525471}" type="presOf" srcId="{7D94A128-5814-420B-A6C6-CB228FA87F69}" destId="{EF50CC77-7DE4-4D57-9B76-50989FF6B039}" srcOrd="0" destOrd="0" presId="urn:microsoft.com/office/officeart/2005/8/layout/radial3"/>
    <dgm:cxn modelId="{DED62EBB-E84C-4F15-8CB7-705C828CE754}" type="presOf" srcId="{0BE09535-D2C6-46C1-91C7-6DCBF56B9D2B}" destId="{B1126501-B265-4BE3-A3A5-05D4B17B99F6}" srcOrd="0" destOrd="0" presId="urn:microsoft.com/office/officeart/2005/8/layout/radial3"/>
    <dgm:cxn modelId="{05CC8AC8-7477-4C33-BEC9-911636A6460A}" srcId="{55BFE9A6-4098-4347-A4D3-B68F6F605BCC}" destId="{2154C88E-CD38-408A-A62E-CC52B85B83E0}" srcOrd="0" destOrd="0" parTransId="{B7822A3A-CCDC-45A8-9CF4-1081523F118E}" sibTransId="{5C2DE72A-E191-432B-A323-380D5593F49D}"/>
    <dgm:cxn modelId="{4F783017-066B-4D6A-B45B-87E43F400EA1}" type="presOf" srcId="{325C170C-900D-4A53-B936-DBB81FBF6AC6}" destId="{15861D84-CEBC-4996-9FA3-3F94080AF75D}" srcOrd="0" destOrd="0" presId="urn:microsoft.com/office/officeart/2005/8/layout/radial3"/>
    <dgm:cxn modelId="{A88E5A88-7012-4DD9-91B7-B97F9546FD69}" type="presOf" srcId="{55BFE9A6-4098-4347-A4D3-B68F6F605BCC}" destId="{4C62C1BE-BBC7-4ECF-B209-E72170E101F1}" srcOrd="0" destOrd="0" presId="urn:microsoft.com/office/officeart/2005/8/layout/radial3"/>
    <dgm:cxn modelId="{EC680D6A-4A33-42C5-A36C-D88290A27EF5}" srcId="{7D94A128-5814-420B-A6C6-CB228FA87F69}" destId="{55BFE9A6-4098-4347-A4D3-B68F6F605BCC}" srcOrd="0" destOrd="0" parTransId="{2F29160C-8A2E-4DED-B1F1-17566F2252F0}" sibTransId="{BB042E71-3515-40D3-B00A-615F4FE5AA66}"/>
    <dgm:cxn modelId="{4D238800-53B0-4184-B11C-82757B9D8434}" srcId="{55BFE9A6-4098-4347-A4D3-B68F6F605BCC}" destId="{4F8594C4-7DE3-4A65-97CD-9956601A8E2A}" srcOrd="3" destOrd="0" parTransId="{A63E882E-03E4-489F-B137-120EC4215DE5}" sibTransId="{39FB79FB-954C-49F5-B40D-404595940BEE}"/>
    <dgm:cxn modelId="{3A502663-5A15-474B-9857-6EA35CB23287}" type="presOf" srcId="{2154C88E-CD38-408A-A62E-CC52B85B83E0}" destId="{9362C12D-6B66-4933-96A6-333503C1F89B}" srcOrd="0" destOrd="0" presId="urn:microsoft.com/office/officeart/2005/8/layout/radial3"/>
    <dgm:cxn modelId="{9D8B0989-086C-4D15-BAD3-A0F5A048A2A3}" type="presParOf" srcId="{EF50CC77-7DE4-4D57-9B76-50989FF6B039}" destId="{A25A19B7-314D-4F17-B1CF-AA7B5DD64F26}" srcOrd="0" destOrd="0" presId="urn:microsoft.com/office/officeart/2005/8/layout/radial3"/>
    <dgm:cxn modelId="{FDDF8ED5-92EE-4598-A182-A4D6C3AD0542}" type="presParOf" srcId="{A25A19B7-314D-4F17-B1CF-AA7B5DD64F26}" destId="{4C62C1BE-BBC7-4ECF-B209-E72170E101F1}" srcOrd="0" destOrd="0" presId="urn:microsoft.com/office/officeart/2005/8/layout/radial3"/>
    <dgm:cxn modelId="{306D7D75-1FEE-4034-AA90-AF6FEE7C103A}" type="presParOf" srcId="{A25A19B7-314D-4F17-B1CF-AA7B5DD64F26}" destId="{9362C12D-6B66-4933-96A6-333503C1F89B}" srcOrd="1" destOrd="0" presId="urn:microsoft.com/office/officeart/2005/8/layout/radial3"/>
    <dgm:cxn modelId="{6D1963E3-410C-4CED-B1BE-C845CD5321C4}" type="presParOf" srcId="{A25A19B7-314D-4F17-B1CF-AA7B5DD64F26}" destId="{B1126501-B265-4BE3-A3A5-05D4B17B99F6}" srcOrd="2" destOrd="0" presId="urn:microsoft.com/office/officeart/2005/8/layout/radial3"/>
    <dgm:cxn modelId="{9A90C7DA-52D3-4F63-9EE0-8CE564204E2C}" type="presParOf" srcId="{A25A19B7-314D-4F17-B1CF-AA7B5DD64F26}" destId="{15861D84-CEBC-4996-9FA3-3F94080AF75D}" srcOrd="3" destOrd="0" presId="urn:microsoft.com/office/officeart/2005/8/layout/radial3"/>
    <dgm:cxn modelId="{9A4701BE-A879-4637-9E24-54194EA730F0}" type="presParOf" srcId="{A25A19B7-314D-4F17-B1CF-AA7B5DD64F26}" destId="{BFA3A318-6183-441E-A483-1901D08B18A1}"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94A128-5814-420B-A6C6-CB228FA87F69}" type="doc">
      <dgm:prSet loTypeId="urn:microsoft.com/office/officeart/2005/8/layout/radial3" loCatId="relationship" qsTypeId="urn:microsoft.com/office/officeart/2005/8/quickstyle/simple1" qsCatId="simple" csTypeId="urn:microsoft.com/office/officeart/2005/8/colors/accent0_3" csCatId="mainScheme" phldr="1"/>
      <dgm:spPr/>
      <dgm:t>
        <a:bodyPr/>
        <a:lstStyle/>
        <a:p>
          <a:endParaRPr lang="en-US"/>
        </a:p>
      </dgm:t>
    </dgm:pt>
    <dgm:pt modelId="{55BFE9A6-4098-4347-A4D3-B68F6F605BCC}">
      <dgm:prSet phldrT="[Text]"/>
      <dgm:spPr/>
      <dgm:t>
        <a:bodyPr/>
        <a:lstStyle/>
        <a:p>
          <a:r>
            <a:rPr lang="bg-BG" dirty="0" smtClean="0"/>
            <a:t>Несъзнавано желание Несъзнаван фантазъм</a:t>
          </a:r>
          <a:endParaRPr lang="en-US" dirty="0"/>
        </a:p>
      </dgm:t>
    </dgm:pt>
    <dgm:pt modelId="{2F29160C-8A2E-4DED-B1F1-17566F2252F0}" type="parTrans" cxnId="{EC680D6A-4A33-42C5-A36C-D88290A27EF5}">
      <dgm:prSet/>
      <dgm:spPr/>
      <dgm:t>
        <a:bodyPr/>
        <a:lstStyle/>
        <a:p>
          <a:endParaRPr lang="en-US"/>
        </a:p>
      </dgm:t>
    </dgm:pt>
    <dgm:pt modelId="{BB042E71-3515-40D3-B00A-615F4FE5AA66}" type="sibTrans" cxnId="{EC680D6A-4A33-42C5-A36C-D88290A27EF5}">
      <dgm:prSet/>
      <dgm:spPr/>
      <dgm:t>
        <a:bodyPr/>
        <a:lstStyle/>
        <a:p>
          <a:endParaRPr lang="en-US"/>
        </a:p>
      </dgm:t>
    </dgm:pt>
    <dgm:pt modelId="{2154C88E-CD38-408A-A62E-CC52B85B83E0}">
      <dgm:prSet phldrT="[Text]"/>
      <dgm:spPr/>
      <dgm:t>
        <a:bodyPr/>
        <a:lstStyle/>
        <a:p>
          <a:r>
            <a:rPr lang="bg-BG" dirty="0" smtClean="0"/>
            <a:t>Иденти фикации</a:t>
          </a:r>
          <a:endParaRPr lang="en-US" dirty="0"/>
        </a:p>
      </dgm:t>
    </dgm:pt>
    <dgm:pt modelId="{B7822A3A-CCDC-45A8-9CF4-1081523F118E}" type="parTrans" cxnId="{05CC8AC8-7477-4C33-BEC9-911636A6460A}">
      <dgm:prSet/>
      <dgm:spPr/>
      <dgm:t>
        <a:bodyPr/>
        <a:lstStyle/>
        <a:p>
          <a:endParaRPr lang="en-US"/>
        </a:p>
      </dgm:t>
    </dgm:pt>
    <dgm:pt modelId="{5C2DE72A-E191-432B-A323-380D5593F49D}" type="sibTrans" cxnId="{05CC8AC8-7477-4C33-BEC9-911636A6460A}">
      <dgm:prSet/>
      <dgm:spPr/>
      <dgm:t>
        <a:bodyPr/>
        <a:lstStyle/>
        <a:p>
          <a:endParaRPr lang="en-US"/>
        </a:p>
      </dgm:t>
    </dgm:pt>
    <dgm:pt modelId="{0BE09535-D2C6-46C1-91C7-6DCBF56B9D2B}">
      <dgm:prSet phldrT="[Text]"/>
      <dgm:spPr/>
      <dgm:t>
        <a:bodyPr/>
        <a:lstStyle/>
        <a:p>
          <a:r>
            <a:rPr lang="bg-BG" dirty="0" smtClean="0"/>
            <a:t>Защити</a:t>
          </a:r>
          <a:endParaRPr lang="en-US" dirty="0"/>
        </a:p>
      </dgm:t>
    </dgm:pt>
    <dgm:pt modelId="{C7D38851-28CF-4A4F-B5DB-2DFE98E35C4A}" type="parTrans" cxnId="{423CD304-1D63-4112-B61B-40470324DFA1}">
      <dgm:prSet/>
      <dgm:spPr/>
      <dgm:t>
        <a:bodyPr/>
        <a:lstStyle/>
        <a:p>
          <a:endParaRPr lang="en-US"/>
        </a:p>
      </dgm:t>
    </dgm:pt>
    <dgm:pt modelId="{8BE3699E-88C3-450D-B9A8-0D286B033902}" type="sibTrans" cxnId="{423CD304-1D63-4112-B61B-40470324DFA1}">
      <dgm:prSet/>
      <dgm:spPr/>
      <dgm:t>
        <a:bodyPr/>
        <a:lstStyle/>
        <a:p>
          <a:endParaRPr lang="en-US"/>
        </a:p>
      </dgm:t>
    </dgm:pt>
    <dgm:pt modelId="{325C170C-900D-4A53-B936-DBB81FBF6AC6}">
      <dgm:prSet phldrT="[Text]"/>
      <dgm:spPr/>
      <dgm:t>
        <a:bodyPr/>
        <a:lstStyle/>
        <a:p>
          <a:r>
            <a:rPr lang="bg-BG" dirty="0" smtClean="0"/>
            <a:t>Обекти</a:t>
          </a:r>
          <a:endParaRPr lang="en-US" dirty="0"/>
        </a:p>
      </dgm:t>
    </dgm:pt>
    <dgm:pt modelId="{D06ABACD-B3F7-4853-AB66-7C8F93994D2C}" type="parTrans" cxnId="{2830B215-44D5-41AC-833F-88137B9DCC69}">
      <dgm:prSet/>
      <dgm:spPr/>
      <dgm:t>
        <a:bodyPr/>
        <a:lstStyle/>
        <a:p>
          <a:endParaRPr lang="en-US"/>
        </a:p>
      </dgm:t>
    </dgm:pt>
    <dgm:pt modelId="{402A4DD2-9176-42E6-ABE8-5B8582E102ED}" type="sibTrans" cxnId="{2830B215-44D5-41AC-833F-88137B9DCC69}">
      <dgm:prSet/>
      <dgm:spPr/>
      <dgm:t>
        <a:bodyPr/>
        <a:lstStyle/>
        <a:p>
          <a:endParaRPr lang="en-US"/>
        </a:p>
      </dgm:t>
    </dgm:pt>
    <dgm:pt modelId="{4F8594C4-7DE3-4A65-97CD-9956601A8E2A}">
      <dgm:prSet phldrT="[Text]"/>
      <dgm:spPr/>
      <dgm:t>
        <a:bodyPr/>
        <a:lstStyle/>
        <a:p>
          <a:r>
            <a:rPr lang="bg-BG" dirty="0" smtClean="0"/>
            <a:t>Забрани</a:t>
          </a:r>
          <a:endParaRPr lang="en-US" dirty="0"/>
        </a:p>
      </dgm:t>
    </dgm:pt>
    <dgm:pt modelId="{A63E882E-03E4-489F-B137-120EC4215DE5}" type="parTrans" cxnId="{4D238800-53B0-4184-B11C-82757B9D8434}">
      <dgm:prSet/>
      <dgm:spPr/>
      <dgm:t>
        <a:bodyPr/>
        <a:lstStyle/>
        <a:p>
          <a:endParaRPr lang="en-US"/>
        </a:p>
      </dgm:t>
    </dgm:pt>
    <dgm:pt modelId="{39FB79FB-954C-49F5-B40D-404595940BEE}" type="sibTrans" cxnId="{4D238800-53B0-4184-B11C-82757B9D8434}">
      <dgm:prSet/>
      <dgm:spPr/>
      <dgm:t>
        <a:bodyPr/>
        <a:lstStyle/>
        <a:p>
          <a:endParaRPr lang="en-US"/>
        </a:p>
      </dgm:t>
    </dgm:pt>
    <dgm:pt modelId="{EF50CC77-7DE4-4D57-9B76-50989FF6B039}" type="pres">
      <dgm:prSet presAssocID="{7D94A128-5814-420B-A6C6-CB228FA87F69}" presName="composite" presStyleCnt="0">
        <dgm:presLayoutVars>
          <dgm:chMax val="1"/>
          <dgm:dir/>
          <dgm:resizeHandles val="exact"/>
        </dgm:presLayoutVars>
      </dgm:prSet>
      <dgm:spPr/>
      <dgm:t>
        <a:bodyPr/>
        <a:lstStyle/>
        <a:p>
          <a:endParaRPr lang="en-US"/>
        </a:p>
      </dgm:t>
    </dgm:pt>
    <dgm:pt modelId="{A25A19B7-314D-4F17-B1CF-AA7B5DD64F26}" type="pres">
      <dgm:prSet presAssocID="{7D94A128-5814-420B-A6C6-CB228FA87F69}" presName="radial" presStyleCnt="0">
        <dgm:presLayoutVars>
          <dgm:animLvl val="ctr"/>
        </dgm:presLayoutVars>
      </dgm:prSet>
      <dgm:spPr/>
    </dgm:pt>
    <dgm:pt modelId="{4C62C1BE-BBC7-4ECF-B209-E72170E101F1}" type="pres">
      <dgm:prSet presAssocID="{55BFE9A6-4098-4347-A4D3-B68F6F605BCC}" presName="centerShape" presStyleLbl="vennNode1" presStyleIdx="0" presStyleCnt="5"/>
      <dgm:spPr/>
      <dgm:t>
        <a:bodyPr/>
        <a:lstStyle/>
        <a:p>
          <a:endParaRPr lang="en-US"/>
        </a:p>
      </dgm:t>
    </dgm:pt>
    <dgm:pt modelId="{9362C12D-6B66-4933-96A6-333503C1F89B}" type="pres">
      <dgm:prSet presAssocID="{2154C88E-CD38-408A-A62E-CC52B85B83E0}" presName="node" presStyleLbl="vennNode1" presStyleIdx="1" presStyleCnt="5">
        <dgm:presLayoutVars>
          <dgm:bulletEnabled val="1"/>
        </dgm:presLayoutVars>
      </dgm:prSet>
      <dgm:spPr/>
      <dgm:t>
        <a:bodyPr/>
        <a:lstStyle/>
        <a:p>
          <a:endParaRPr lang="en-US"/>
        </a:p>
      </dgm:t>
    </dgm:pt>
    <dgm:pt modelId="{B1126501-B265-4BE3-A3A5-05D4B17B99F6}" type="pres">
      <dgm:prSet presAssocID="{0BE09535-D2C6-46C1-91C7-6DCBF56B9D2B}" presName="node" presStyleLbl="vennNode1" presStyleIdx="2" presStyleCnt="5">
        <dgm:presLayoutVars>
          <dgm:bulletEnabled val="1"/>
        </dgm:presLayoutVars>
      </dgm:prSet>
      <dgm:spPr/>
      <dgm:t>
        <a:bodyPr/>
        <a:lstStyle/>
        <a:p>
          <a:endParaRPr lang="en-US"/>
        </a:p>
      </dgm:t>
    </dgm:pt>
    <dgm:pt modelId="{15861D84-CEBC-4996-9FA3-3F94080AF75D}" type="pres">
      <dgm:prSet presAssocID="{325C170C-900D-4A53-B936-DBB81FBF6AC6}" presName="node" presStyleLbl="vennNode1" presStyleIdx="3" presStyleCnt="5">
        <dgm:presLayoutVars>
          <dgm:bulletEnabled val="1"/>
        </dgm:presLayoutVars>
      </dgm:prSet>
      <dgm:spPr/>
      <dgm:t>
        <a:bodyPr/>
        <a:lstStyle/>
        <a:p>
          <a:endParaRPr lang="en-US"/>
        </a:p>
      </dgm:t>
    </dgm:pt>
    <dgm:pt modelId="{BFA3A318-6183-441E-A483-1901D08B18A1}" type="pres">
      <dgm:prSet presAssocID="{4F8594C4-7DE3-4A65-97CD-9956601A8E2A}" presName="node" presStyleLbl="vennNode1" presStyleIdx="4" presStyleCnt="5">
        <dgm:presLayoutVars>
          <dgm:bulletEnabled val="1"/>
        </dgm:presLayoutVars>
      </dgm:prSet>
      <dgm:spPr/>
      <dgm:t>
        <a:bodyPr/>
        <a:lstStyle/>
        <a:p>
          <a:endParaRPr lang="en-US"/>
        </a:p>
      </dgm:t>
    </dgm:pt>
  </dgm:ptLst>
  <dgm:cxnLst>
    <dgm:cxn modelId="{2830B215-44D5-41AC-833F-88137B9DCC69}" srcId="{55BFE9A6-4098-4347-A4D3-B68F6F605BCC}" destId="{325C170C-900D-4A53-B936-DBB81FBF6AC6}" srcOrd="2" destOrd="0" parTransId="{D06ABACD-B3F7-4853-AB66-7C8F93994D2C}" sibTransId="{402A4DD2-9176-42E6-ABE8-5B8582E102ED}"/>
    <dgm:cxn modelId="{423CD304-1D63-4112-B61B-40470324DFA1}" srcId="{55BFE9A6-4098-4347-A4D3-B68F6F605BCC}" destId="{0BE09535-D2C6-46C1-91C7-6DCBF56B9D2B}" srcOrd="1" destOrd="0" parTransId="{C7D38851-28CF-4A4F-B5DB-2DFE98E35C4A}" sibTransId="{8BE3699E-88C3-450D-B9A8-0D286B033902}"/>
    <dgm:cxn modelId="{BA8F12F8-4ABD-4A0D-AA64-6067149B5128}" type="presOf" srcId="{4F8594C4-7DE3-4A65-97CD-9956601A8E2A}" destId="{BFA3A318-6183-441E-A483-1901D08B18A1}" srcOrd="0" destOrd="0" presId="urn:microsoft.com/office/officeart/2005/8/layout/radial3"/>
    <dgm:cxn modelId="{3BEAF15E-3B72-4161-B077-EAFA64525471}" type="presOf" srcId="{7D94A128-5814-420B-A6C6-CB228FA87F69}" destId="{EF50CC77-7DE4-4D57-9B76-50989FF6B039}" srcOrd="0" destOrd="0" presId="urn:microsoft.com/office/officeart/2005/8/layout/radial3"/>
    <dgm:cxn modelId="{DED62EBB-E84C-4F15-8CB7-705C828CE754}" type="presOf" srcId="{0BE09535-D2C6-46C1-91C7-6DCBF56B9D2B}" destId="{B1126501-B265-4BE3-A3A5-05D4B17B99F6}" srcOrd="0" destOrd="0" presId="urn:microsoft.com/office/officeart/2005/8/layout/radial3"/>
    <dgm:cxn modelId="{05CC8AC8-7477-4C33-BEC9-911636A6460A}" srcId="{55BFE9A6-4098-4347-A4D3-B68F6F605BCC}" destId="{2154C88E-CD38-408A-A62E-CC52B85B83E0}" srcOrd="0" destOrd="0" parTransId="{B7822A3A-CCDC-45A8-9CF4-1081523F118E}" sibTransId="{5C2DE72A-E191-432B-A323-380D5593F49D}"/>
    <dgm:cxn modelId="{4F783017-066B-4D6A-B45B-87E43F400EA1}" type="presOf" srcId="{325C170C-900D-4A53-B936-DBB81FBF6AC6}" destId="{15861D84-CEBC-4996-9FA3-3F94080AF75D}" srcOrd="0" destOrd="0" presId="urn:microsoft.com/office/officeart/2005/8/layout/radial3"/>
    <dgm:cxn modelId="{A88E5A88-7012-4DD9-91B7-B97F9546FD69}" type="presOf" srcId="{55BFE9A6-4098-4347-A4D3-B68F6F605BCC}" destId="{4C62C1BE-BBC7-4ECF-B209-E72170E101F1}" srcOrd="0" destOrd="0" presId="urn:microsoft.com/office/officeart/2005/8/layout/radial3"/>
    <dgm:cxn modelId="{EC680D6A-4A33-42C5-A36C-D88290A27EF5}" srcId="{7D94A128-5814-420B-A6C6-CB228FA87F69}" destId="{55BFE9A6-4098-4347-A4D3-B68F6F605BCC}" srcOrd="0" destOrd="0" parTransId="{2F29160C-8A2E-4DED-B1F1-17566F2252F0}" sibTransId="{BB042E71-3515-40D3-B00A-615F4FE5AA66}"/>
    <dgm:cxn modelId="{4D238800-53B0-4184-B11C-82757B9D8434}" srcId="{55BFE9A6-4098-4347-A4D3-B68F6F605BCC}" destId="{4F8594C4-7DE3-4A65-97CD-9956601A8E2A}" srcOrd="3" destOrd="0" parTransId="{A63E882E-03E4-489F-B137-120EC4215DE5}" sibTransId="{39FB79FB-954C-49F5-B40D-404595940BEE}"/>
    <dgm:cxn modelId="{3A502663-5A15-474B-9857-6EA35CB23287}" type="presOf" srcId="{2154C88E-CD38-408A-A62E-CC52B85B83E0}" destId="{9362C12D-6B66-4933-96A6-333503C1F89B}" srcOrd="0" destOrd="0" presId="urn:microsoft.com/office/officeart/2005/8/layout/radial3"/>
    <dgm:cxn modelId="{9D8B0989-086C-4D15-BAD3-A0F5A048A2A3}" type="presParOf" srcId="{EF50CC77-7DE4-4D57-9B76-50989FF6B039}" destId="{A25A19B7-314D-4F17-B1CF-AA7B5DD64F26}" srcOrd="0" destOrd="0" presId="urn:microsoft.com/office/officeart/2005/8/layout/radial3"/>
    <dgm:cxn modelId="{FDDF8ED5-92EE-4598-A182-A4D6C3AD0542}" type="presParOf" srcId="{A25A19B7-314D-4F17-B1CF-AA7B5DD64F26}" destId="{4C62C1BE-BBC7-4ECF-B209-E72170E101F1}" srcOrd="0" destOrd="0" presId="urn:microsoft.com/office/officeart/2005/8/layout/radial3"/>
    <dgm:cxn modelId="{306D7D75-1FEE-4034-AA90-AF6FEE7C103A}" type="presParOf" srcId="{A25A19B7-314D-4F17-B1CF-AA7B5DD64F26}" destId="{9362C12D-6B66-4933-96A6-333503C1F89B}" srcOrd="1" destOrd="0" presId="urn:microsoft.com/office/officeart/2005/8/layout/radial3"/>
    <dgm:cxn modelId="{6D1963E3-410C-4CED-B1BE-C845CD5321C4}" type="presParOf" srcId="{A25A19B7-314D-4F17-B1CF-AA7B5DD64F26}" destId="{B1126501-B265-4BE3-A3A5-05D4B17B99F6}" srcOrd="2" destOrd="0" presId="urn:microsoft.com/office/officeart/2005/8/layout/radial3"/>
    <dgm:cxn modelId="{9A90C7DA-52D3-4F63-9EE0-8CE564204E2C}" type="presParOf" srcId="{A25A19B7-314D-4F17-B1CF-AA7B5DD64F26}" destId="{15861D84-CEBC-4996-9FA3-3F94080AF75D}" srcOrd="3" destOrd="0" presId="urn:microsoft.com/office/officeart/2005/8/layout/radial3"/>
    <dgm:cxn modelId="{9A4701BE-A879-4637-9E24-54194EA730F0}" type="presParOf" srcId="{A25A19B7-314D-4F17-B1CF-AA7B5DD64F26}" destId="{BFA3A318-6183-441E-A483-1901D08B18A1}" srcOrd="4" destOrd="0" presId="urn:microsoft.com/office/officeart/2005/8/layout/radial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94A128-5814-420B-A6C6-CB228FA87F69}" type="doc">
      <dgm:prSet loTypeId="urn:microsoft.com/office/officeart/2005/8/layout/radial3" loCatId="relationship" qsTypeId="urn:microsoft.com/office/officeart/2005/8/quickstyle/simple1" qsCatId="simple" csTypeId="urn:microsoft.com/office/officeart/2005/8/colors/accent0_3" csCatId="mainScheme" phldr="1"/>
      <dgm:spPr/>
      <dgm:t>
        <a:bodyPr/>
        <a:lstStyle/>
        <a:p>
          <a:endParaRPr lang="en-US"/>
        </a:p>
      </dgm:t>
    </dgm:pt>
    <dgm:pt modelId="{55BFE9A6-4098-4347-A4D3-B68F6F605BCC}">
      <dgm:prSet phldrT="[Text]"/>
      <dgm:spPr/>
      <dgm:t>
        <a:bodyPr/>
        <a:lstStyle/>
        <a:p>
          <a:r>
            <a:rPr lang="bg-BG" dirty="0" smtClean="0"/>
            <a:t>Несъзнавано желание Несъзнаван фантазъм</a:t>
          </a:r>
          <a:endParaRPr lang="en-US" dirty="0"/>
        </a:p>
      </dgm:t>
    </dgm:pt>
    <dgm:pt modelId="{2F29160C-8A2E-4DED-B1F1-17566F2252F0}" type="parTrans" cxnId="{EC680D6A-4A33-42C5-A36C-D88290A27EF5}">
      <dgm:prSet/>
      <dgm:spPr/>
      <dgm:t>
        <a:bodyPr/>
        <a:lstStyle/>
        <a:p>
          <a:endParaRPr lang="en-US"/>
        </a:p>
      </dgm:t>
    </dgm:pt>
    <dgm:pt modelId="{BB042E71-3515-40D3-B00A-615F4FE5AA66}" type="sibTrans" cxnId="{EC680D6A-4A33-42C5-A36C-D88290A27EF5}">
      <dgm:prSet/>
      <dgm:spPr/>
      <dgm:t>
        <a:bodyPr/>
        <a:lstStyle/>
        <a:p>
          <a:endParaRPr lang="en-US"/>
        </a:p>
      </dgm:t>
    </dgm:pt>
    <dgm:pt modelId="{2154C88E-CD38-408A-A62E-CC52B85B83E0}">
      <dgm:prSet phldrT="[Text]"/>
      <dgm:spPr/>
      <dgm:t>
        <a:bodyPr/>
        <a:lstStyle/>
        <a:p>
          <a:r>
            <a:rPr lang="bg-BG" dirty="0" smtClean="0"/>
            <a:t>Иденти фикации</a:t>
          </a:r>
          <a:endParaRPr lang="en-US" dirty="0"/>
        </a:p>
      </dgm:t>
    </dgm:pt>
    <dgm:pt modelId="{B7822A3A-CCDC-45A8-9CF4-1081523F118E}" type="parTrans" cxnId="{05CC8AC8-7477-4C33-BEC9-911636A6460A}">
      <dgm:prSet/>
      <dgm:spPr/>
      <dgm:t>
        <a:bodyPr/>
        <a:lstStyle/>
        <a:p>
          <a:endParaRPr lang="en-US"/>
        </a:p>
      </dgm:t>
    </dgm:pt>
    <dgm:pt modelId="{5C2DE72A-E191-432B-A323-380D5593F49D}" type="sibTrans" cxnId="{05CC8AC8-7477-4C33-BEC9-911636A6460A}">
      <dgm:prSet/>
      <dgm:spPr/>
      <dgm:t>
        <a:bodyPr/>
        <a:lstStyle/>
        <a:p>
          <a:endParaRPr lang="en-US"/>
        </a:p>
      </dgm:t>
    </dgm:pt>
    <dgm:pt modelId="{0BE09535-D2C6-46C1-91C7-6DCBF56B9D2B}">
      <dgm:prSet phldrT="[Text]"/>
      <dgm:spPr/>
      <dgm:t>
        <a:bodyPr/>
        <a:lstStyle/>
        <a:p>
          <a:r>
            <a:rPr lang="bg-BG" dirty="0" smtClean="0"/>
            <a:t>Защити</a:t>
          </a:r>
          <a:endParaRPr lang="en-US" dirty="0"/>
        </a:p>
      </dgm:t>
    </dgm:pt>
    <dgm:pt modelId="{C7D38851-28CF-4A4F-B5DB-2DFE98E35C4A}" type="parTrans" cxnId="{423CD304-1D63-4112-B61B-40470324DFA1}">
      <dgm:prSet/>
      <dgm:spPr/>
      <dgm:t>
        <a:bodyPr/>
        <a:lstStyle/>
        <a:p>
          <a:endParaRPr lang="en-US"/>
        </a:p>
      </dgm:t>
    </dgm:pt>
    <dgm:pt modelId="{8BE3699E-88C3-450D-B9A8-0D286B033902}" type="sibTrans" cxnId="{423CD304-1D63-4112-B61B-40470324DFA1}">
      <dgm:prSet/>
      <dgm:spPr/>
      <dgm:t>
        <a:bodyPr/>
        <a:lstStyle/>
        <a:p>
          <a:endParaRPr lang="en-US"/>
        </a:p>
      </dgm:t>
    </dgm:pt>
    <dgm:pt modelId="{325C170C-900D-4A53-B936-DBB81FBF6AC6}">
      <dgm:prSet phldrT="[Text]"/>
      <dgm:spPr/>
      <dgm:t>
        <a:bodyPr/>
        <a:lstStyle/>
        <a:p>
          <a:r>
            <a:rPr lang="bg-BG" dirty="0" smtClean="0"/>
            <a:t>Обекти</a:t>
          </a:r>
          <a:endParaRPr lang="en-US" dirty="0"/>
        </a:p>
      </dgm:t>
    </dgm:pt>
    <dgm:pt modelId="{D06ABACD-B3F7-4853-AB66-7C8F93994D2C}" type="parTrans" cxnId="{2830B215-44D5-41AC-833F-88137B9DCC69}">
      <dgm:prSet/>
      <dgm:spPr/>
      <dgm:t>
        <a:bodyPr/>
        <a:lstStyle/>
        <a:p>
          <a:endParaRPr lang="en-US"/>
        </a:p>
      </dgm:t>
    </dgm:pt>
    <dgm:pt modelId="{402A4DD2-9176-42E6-ABE8-5B8582E102ED}" type="sibTrans" cxnId="{2830B215-44D5-41AC-833F-88137B9DCC69}">
      <dgm:prSet/>
      <dgm:spPr/>
      <dgm:t>
        <a:bodyPr/>
        <a:lstStyle/>
        <a:p>
          <a:endParaRPr lang="en-US"/>
        </a:p>
      </dgm:t>
    </dgm:pt>
    <dgm:pt modelId="{4F8594C4-7DE3-4A65-97CD-9956601A8E2A}">
      <dgm:prSet phldrT="[Text]"/>
      <dgm:spPr/>
      <dgm:t>
        <a:bodyPr/>
        <a:lstStyle/>
        <a:p>
          <a:r>
            <a:rPr lang="bg-BG" dirty="0" smtClean="0"/>
            <a:t>Забрани</a:t>
          </a:r>
          <a:endParaRPr lang="en-US" dirty="0"/>
        </a:p>
      </dgm:t>
    </dgm:pt>
    <dgm:pt modelId="{A63E882E-03E4-489F-B137-120EC4215DE5}" type="parTrans" cxnId="{4D238800-53B0-4184-B11C-82757B9D8434}">
      <dgm:prSet/>
      <dgm:spPr/>
      <dgm:t>
        <a:bodyPr/>
        <a:lstStyle/>
        <a:p>
          <a:endParaRPr lang="en-US"/>
        </a:p>
      </dgm:t>
    </dgm:pt>
    <dgm:pt modelId="{39FB79FB-954C-49F5-B40D-404595940BEE}" type="sibTrans" cxnId="{4D238800-53B0-4184-B11C-82757B9D8434}">
      <dgm:prSet/>
      <dgm:spPr/>
      <dgm:t>
        <a:bodyPr/>
        <a:lstStyle/>
        <a:p>
          <a:endParaRPr lang="en-US"/>
        </a:p>
      </dgm:t>
    </dgm:pt>
    <dgm:pt modelId="{EF50CC77-7DE4-4D57-9B76-50989FF6B039}" type="pres">
      <dgm:prSet presAssocID="{7D94A128-5814-420B-A6C6-CB228FA87F69}" presName="composite" presStyleCnt="0">
        <dgm:presLayoutVars>
          <dgm:chMax val="1"/>
          <dgm:dir/>
          <dgm:resizeHandles val="exact"/>
        </dgm:presLayoutVars>
      </dgm:prSet>
      <dgm:spPr/>
      <dgm:t>
        <a:bodyPr/>
        <a:lstStyle/>
        <a:p>
          <a:endParaRPr lang="en-US"/>
        </a:p>
      </dgm:t>
    </dgm:pt>
    <dgm:pt modelId="{A25A19B7-314D-4F17-B1CF-AA7B5DD64F26}" type="pres">
      <dgm:prSet presAssocID="{7D94A128-5814-420B-A6C6-CB228FA87F69}" presName="radial" presStyleCnt="0">
        <dgm:presLayoutVars>
          <dgm:animLvl val="ctr"/>
        </dgm:presLayoutVars>
      </dgm:prSet>
      <dgm:spPr/>
    </dgm:pt>
    <dgm:pt modelId="{4C62C1BE-BBC7-4ECF-B209-E72170E101F1}" type="pres">
      <dgm:prSet presAssocID="{55BFE9A6-4098-4347-A4D3-B68F6F605BCC}" presName="centerShape" presStyleLbl="vennNode1" presStyleIdx="0" presStyleCnt="5"/>
      <dgm:spPr/>
      <dgm:t>
        <a:bodyPr/>
        <a:lstStyle/>
        <a:p>
          <a:endParaRPr lang="en-US"/>
        </a:p>
      </dgm:t>
    </dgm:pt>
    <dgm:pt modelId="{9362C12D-6B66-4933-96A6-333503C1F89B}" type="pres">
      <dgm:prSet presAssocID="{2154C88E-CD38-408A-A62E-CC52B85B83E0}" presName="node" presStyleLbl="vennNode1" presStyleIdx="1" presStyleCnt="5">
        <dgm:presLayoutVars>
          <dgm:bulletEnabled val="1"/>
        </dgm:presLayoutVars>
      </dgm:prSet>
      <dgm:spPr/>
      <dgm:t>
        <a:bodyPr/>
        <a:lstStyle/>
        <a:p>
          <a:endParaRPr lang="en-US"/>
        </a:p>
      </dgm:t>
    </dgm:pt>
    <dgm:pt modelId="{B1126501-B265-4BE3-A3A5-05D4B17B99F6}" type="pres">
      <dgm:prSet presAssocID="{0BE09535-D2C6-46C1-91C7-6DCBF56B9D2B}" presName="node" presStyleLbl="vennNode1" presStyleIdx="2" presStyleCnt="5">
        <dgm:presLayoutVars>
          <dgm:bulletEnabled val="1"/>
        </dgm:presLayoutVars>
      </dgm:prSet>
      <dgm:spPr/>
      <dgm:t>
        <a:bodyPr/>
        <a:lstStyle/>
        <a:p>
          <a:endParaRPr lang="en-US"/>
        </a:p>
      </dgm:t>
    </dgm:pt>
    <dgm:pt modelId="{15861D84-CEBC-4996-9FA3-3F94080AF75D}" type="pres">
      <dgm:prSet presAssocID="{325C170C-900D-4A53-B936-DBB81FBF6AC6}" presName="node" presStyleLbl="vennNode1" presStyleIdx="3" presStyleCnt="5">
        <dgm:presLayoutVars>
          <dgm:bulletEnabled val="1"/>
        </dgm:presLayoutVars>
      </dgm:prSet>
      <dgm:spPr/>
      <dgm:t>
        <a:bodyPr/>
        <a:lstStyle/>
        <a:p>
          <a:endParaRPr lang="en-US"/>
        </a:p>
      </dgm:t>
    </dgm:pt>
    <dgm:pt modelId="{BFA3A318-6183-441E-A483-1901D08B18A1}" type="pres">
      <dgm:prSet presAssocID="{4F8594C4-7DE3-4A65-97CD-9956601A8E2A}" presName="node" presStyleLbl="vennNode1" presStyleIdx="4" presStyleCnt="5">
        <dgm:presLayoutVars>
          <dgm:bulletEnabled val="1"/>
        </dgm:presLayoutVars>
      </dgm:prSet>
      <dgm:spPr/>
      <dgm:t>
        <a:bodyPr/>
        <a:lstStyle/>
        <a:p>
          <a:endParaRPr lang="en-US"/>
        </a:p>
      </dgm:t>
    </dgm:pt>
  </dgm:ptLst>
  <dgm:cxnLst>
    <dgm:cxn modelId="{2830B215-44D5-41AC-833F-88137B9DCC69}" srcId="{55BFE9A6-4098-4347-A4D3-B68F6F605BCC}" destId="{325C170C-900D-4A53-B936-DBB81FBF6AC6}" srcOrd="2" destOrd="0" parTransId="{D06ABACD-B3F7-4853-AB66-7C8F93994D2C}" sibTransId="{402A4DD2-9176-42E6-ABE8-5B8582E102ED}"/>
    <dgm:cxn modelId="{423CD304-1D63-4112-B61B-40470324DFA1}" srcId="{55BFE9A6-4098-4347-A4D3-B68F6F605BCC}" destId="{0BE09535-D2C6-46C1-91C7-6DCBF56B9D2B}" srcOrd="1" destOrd="0" parTransId="{C7D38851-28CF-4A4F-B5DB-2DFE98E35C4A}" sibTransId="{8BE3699E-88C3-450D-B9A8-0D286B033902}"/>
    <dgm:cxn modelId="{BA8F12F8-4ABD-4A0D-AA64-6067149B5128}" type="presOf" srcId="{4F8594C4-7DE3-4A65-97CD-9956601A8E2A}" destId="{BFA3A318-6183-441E-A483-1901D08B18A1}" srcOrd="0" destOrd="0" presId="urn:microsoft.com/office/officeart/2005/8/layout/radial3"/>
    <dgm:cxn modelId="{3BEAF15E-3B72-4161-B077-EAFA64525471}" type="presOf" srcId="{7D94A128-5814-420B-A6C6-CB228FA87F69}" destId="{EF50CC77-7DE4-4D57-9B76-50989FF6B039}" srcOrd="0" destOrd="0" presId="urn:microsoft.com/office/officeart/2005/8/layout/radial3"/>
    <dgm:cxn modelId="{DED62EBB-E84C-4F15-8CB7-705C828CE754}" type="presOf" srcId="{0BE09535-D2C6-46C1-91C7-6DCBF56B9D2B}" destId="{B1126501-B265-4BE3-A3A5-05D4B17B99F6}" srcOrd="0" destOrd="0" presId="urn:microsoft.com/office/officeart/2005/8/layout/radial3"/>
    <dgm:cxn modelId="{05CC8AC8-7477-4C33-BEC9-911636A6460A}" srcId="{55BFE9A6-4098-4347-A4D3-B68F6F605BCC}" destId="{2154C88E-CD38-408A-A62E-CC52B85B83E0}" srcOrd="0" destOrd="0" parTransId="{B7822A3A-CCDC-45A8-9CF4-1081523F118E}" sibTransId="{5C2DE72A-E191-432B-A323-380D5593F49D}"/>
    <dgm:cxn modelId="{4F783017-066B-4D6A-B45B-87E43F400EA1}" type="presOf" srcId="{325C170C-900D-4A53-B936-DBB81FBF6AC6}" destId="{15861D84-CEBC-4996-9FA3-3F94080AF75D}" srcOrd="0" destOrd="0" presId="urn:microsoft.com/office/officeart/2005/8/layout/radial3"/>
    <dgm:cxn modelId="{A88E5A88-7012-4DD9-91B7-B97F9546FD69}" type="presOf" srcId="{55BFE9A6-4098-4347-A4D3-B68F6F605BCC}" destId="{4C62C1BE-BBC7-4ECF-B209-E72170E101F1}" srcOrd="0" destOrd="0" presId="urn:microsoft.com/office/officeart/2005/8/layout/radial3"/>
    <dgm:cxn modelId="{EC680D6A-4A33-42C5-A36C-D88290A27EF5}" srcId="{7D94A128-5814-420B-A6C6-CB228FA87F69}" destId="{55BFE9A6-4098-4347-A4D3-B68F6F605BCC}" srcOrd="0" destOrd="0" parTransId="{2F29160C-8A2E-4DED-B1F1-17566F2252F0}" sibTransId="{BB042E71-3515-40D3-B00A-615F4FE5AA66}"/>
    <dgm:cxn modelId="{4D238800-53B0-4184-B11C-82757B9D8434}" srcId="{55BFE9A6-4098-4347-A4D3-B68F6F605BCC}" destId="{4F8594C4-7DE3-4A65-97CD-9956601A8E2A}" srcOrd="3" destOrd="0" parTransId="{A63E882E-03E4-489F-B137-120EC4215DE5}" sibTransId="{39FB79FB-954C-49F5-B40D-404595940BEE}"/>
    <dgm:cxn modelId="{3A502663-5A15-474B-9857-6EA35CB23287}" type="presOf" srcId="{2154C88E-CD38-408A-A62E-CC52B85B83E0}" destId="{9362C12D-6B66-4933-96A6-333503C1F89B}" srcOrd="0" destOrd="0" presId="urn:microsoft.com/office/officeart/2005/8/layout/radial3"/>
    <dgm:cxn modelId="{9D8B0989-086C-4D15-BAD3-A0F5A048A2A3}" type="presParOf" srcId="{EF50CC77-7DE4-4D57-9B76-50989FF6B039}" destId="{A25A19B7-314D-4F17-B1CF-AA7B5DD64F26}" srcOrd="0" destOrd="0" presId="urn:microsoft.com/office/officeart/2005/8/layout/radial3"/>
    <dgm:cxn modelId="{FDDF8ED5-92EE-4598-A182-A4D6C3AD0542}" type="presParOf" srcId="{A25A19B7-314D-4F17-B1CF-AA7B5DD64F26}" destId="{4C62C1BE-BBC7-4ECF-B209-E72170E101F1}" srcOrd="0" destOrd="0" presId="urn:microsoft.com/office/officeart/2005/8/layout/radial3"/>
    <dgm:cxn modelId="{306D7D75-1FEE-4034-AA90-AF6FEE7C103A}" type="presParOf" srcId="{A25A19B7-314D-4F17-B1CF-AA7B5DD64F26}" destId="{9362C12D-6B66-4933-96A6-333503C1F89B}" srcOrd="1" destOrd="0" presId="urn:microsoft.com/office/officeart/2005/8/layout/radial3"/>
    <dgm:cxn modelId="{6D1963E3-410C-4CED-B1BE-C845CD5321C4}" type="presParOf" srcId="{A25A19B7-314D-4F17-B1CF-AA7B5DD64F26}" destId="{B1126501-B265-4BE3-A3A5-05D4B17B99F6}" srcOrd="2" destOrd="0" presId="urn:microsoft.com/office/officeart/2005/8/layout/radial3"/>
    <dgm:cxn modelId="{9A90C7DA-52D3-4F63-9EE0-8CE564204E2C}" type="presParOf" srcId="{A25A19B7-314D-4F17-B1CF-AA7B5DD64F26}" destId="{15861D84-CEBC-4996-9FA3-3F94080AF75D}" srcOrd="3" destOrd="0" presId="urn:microsoft.com/office/officeart/2005/8/layout/radial3"/>
    <dgm:cxn modelId="{9A4701BE-A879-4637-9E24-54194EA730F0}" type="presParOf" srcId="{A25A19B7-314D-4F17-B1CF-AA7B5DD64F26}" destId="{BFA3A318-6183-441E-A483-1901D08B18A1}" srcOrd="4" destOrd="0" presId="urn:microsoft.com/office/officeart/2005/8/layout/radial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94A128-5814-420B-A6C6-CB228FA87F69}" type="doc">
      <dgm:prSet loTypeId="urn:microsoft.com/office/officeart/2005/8/layout/radial3" loCatId="relationship" qsTypeId="urn:microsoft.com/office/officeart/2005/8/quickstyle/simple1" qsCatId="simple" csTypeId="urn:microsoft.com/office/officeart/2005/8/colors/accent0_3" csCatId="mainScheme" phldr="1"/>
      <dgm:spPr/>
      <dgm:t>
        <a:bodyPr/>
        <a:lstStyle/>
        <a:p>
          <a:endParaRPr lang="en-US"/>
        </a:p>
      </dgm:t>
    </dgm:pt>
    <dgm:pt modelId="{55BFE9A6-4098-4347-A4D3-B68F6F605BCC}">
      <dgm:prSet phldrT="[Text]"/>
      <dgm:spPr/>
      <dgm:t>
        <a:bodyPr/>
        <a:lstStyle/>
        <a:p>
          <a:r>
            <a:rPr lang="bg-BG" dirty="0" smtClean="0"/>
            <a:t>Несъзнавано желание Несъзнаван фантазъм</a:t>
          </a:r>
          <a:endParaRPr lang="en-US" dirty="0"/>
        </a:p>
      </dgm:t>
    </dgm:pt>
    <dgm:pt modelId="{2F29160C-8A2E-4DED-B1F1-17566F2252F0}" type="parTrans" cxnId="{EC680D6A-4A33-42C5-A36C-D88290A27EF5}">
      <dgm:prSet/>
      <dgm:spPr/>
      <dgm:t>
        <a:bodyPr/>
        <a:lstStyle/>
        <a:p>
          <a:endParaRPr lang="en-US"/>
        </a:p>
      </dgm:t>
    </dgm:pt>
    <dgm:pt modelId="{BB042E71-3515-40D3-B00A-615F4FE5AA66}" type="sibTrans" cxnId="{EC680D6A-4A33-42C5-A36C-D88290A27EF5}">
      <dgm:prSet/>
      <dgm:spPr/>
      <dgm:t>
        <a:bodyPr/>
        <a:lstStyle/>
        <a:p>
          <a:endParaRPr lang="en-US"/>
        </a:p>
      </dgm:t>
    </dgm:pt>
    <dgm:pt modelId="{2154C88E-CD38-408A-A62E-CC52B85B83E0}">
      <dgm:prSet phldrT="[Text]"/>
      <dgm:spPr/>
      <dgm:t>
        <a:bodyPr/>
        <a:lstStyle/>
        <a:p>
          <a:r>
            <a:rPr lang="bg-BG" dirty="0" smtClean="0"/>
            <a:t>Иденти фикации</a:t>
          </a:r>
          <a:endParaRPr lang="en-US" dirty="0"/>
        </a:p>
      </dgm:t>
    </dgm:pt>
    <dgm:pt modelId="{B7822A3A-CCDC-45A8-9CF4-1081523F118E}" type="parTrans" cxnId="{05CC8AC8-7477-4C33-BEC9-911636A6460A}">
      <dgm:prSet/>
      <dgm:spPr/>
      <dgm:t>
        <a:bodyPr/>
        <a:lstStyle/>
        <a:p>
          <a:endParaRPr lang="en-US"/>
        </a:p>
      </dgm:t>
    </dgm:pt>
    <dgm:pt modelId="{5C2DE72A-E191-432B-A323-380D5593F49D}" type="sibTrans" cxnId="{05CC8AC8-7477-4C33-BEC9-911636A6460A}">
      <dgm:prSet/>
      <dgm:spPr/>
      <dgm:t>
        <a:bodyPr/>
        <a:lstStyle/>
        <a:p>
          <a:endParaRPr lang="en-US"/>
        </a:p>
      </dgm:t>
    </dgm:pt>
    <dgm:pt modelId="{0BE09535-D2C6-46C1-91C7-6DCBF56B9D2B}">
      <dgm:prSet phldrT="[Text]"/>
      <dgm:spPr/>
      <dgm:t>
        <a:bodyPr/>
        <a:lstStyle/>
        <a:p>
          <a:r>
            <a:rPr lang="bg-BG" dirty="0" smtClean="0"/>
            <a:t>Защити</a:t>
          </a:r>
          <a:endParaRPr lang="en-US" dirty="0"/>
        </a:p>
      </dgm:t>
    </dgm:pt>
    <dgm:pt modelId="{C7D38851-28CF-4A4F-B5DB-2DFE98E35C4A}" type="parTrans" cxnId="{423CD304-1D63-4112-B61B-40470324DFA1}">
      <dgm:prSet/>
      <dgm:spPr/>
      <dgm:t>
        <a:bodyPr/>
        <a:lstStyle/>
        <a:p>
          <a:endParaRPr lang="en-US"/>
        </a:p>
      </dgm:t>
    </dgm:pt>
    <dgm:pt modelId="{8BE3699E-88C3-450D-B9A8-0D286B033902}" type="sibTrans" cxnId="{423CD304-1D63-4112-B61B-40470324DFA1}">
      <dgm:prSet/>
      <dgm:spPr/>
      <dgm:t>
        <a:bodyPr/>
        <a:lstStyle/>
        <a:p>
          <a:endParaRPr lang="en-US"/>
        </a:p>
      </dgm:t>
    </dgm:pt>
    <dgm:pt modelId="{325C170C-900D-4A53-B936-DBB81FBF6AC6}">
      <dgm:prSet phldrT="[Text]"/>
      <dgm:spPr/>
      <dgm:t>
        <a:bodyPr/>
        <a:lstStyle/>
        <a:p>
          <a:r>
            <a:rPr lang="bg-BG" dirty="0" smtClean="0"/>
            <a:t>Обекти</a:t>
          </a:r>
          <a:endParaRPr lang="en-US" dirty="0"/>
        </a:p>
      </dgm:t>
    </dgm:pt>
    <dgm:pt modelId="{D06ABACD-B3F7-4853-AB66-7C8F93994D2C}" type="parTrans" cxnId="{2830B215-44D5-41AC-833F-88137B9DCC69}">
      <dgm:prSet/>
      <dgm:spPr/>
      <dgm:t>
        <a:bodyPr/>
        <a:lstStyle/>
        <a:p>
          <a:endParaRPr lang="en-US"/>
        </a:p>
      </dgm:t>
    </dgm:pt>
    <dgm:pt modelId="{402A4DD2-9176-42E6-ABE8-5B8582E102ED}" type="sibTrans" cxnId="{2830B215-44D5-41AC-833F-88137B9DCC69}">
      <dgm:prSet/>
      <dgm:spPr/>
      <dgm:t>
        <a:bodyPr/>
        <a:lstStyle/>
        <a:p>
          <a:endParaRPr lang="en-US"/>
        </a:p>
      </dgm:t>
    </dgm:pt>
    <dgm:pt modelId="{4F8594C4-7DE3-4A65-97CD-9956601A8E2A}">
      <dgm:prSet phldrT="[Text]"/>
      <dgm:spPr/>
      <dgm:t>
        <a:bodyPr/>
        <a:lstStyle/>
        <a:p>
          <a:r>
            <a:rPr lang="bg-BG" dirty="0" smtClean="0"/>
            <a:t>Забрани</a:t>
          </a:r>
          <a:endParaRPr lang="en-US" dirty="0"/>
        </a:p>
      </dgm:t>
    </dgm:pt>
    <dgm:pt modelId="{A63E882E-03E4-489F-B137-120EC4215DE5}" type="parTrans" cxnId="{4D238800-53B0-4184-B11C-82757B9D8434}">
      <dgm:prSet/>
      <dgm:spPr/>
      <dgm:t>
        <a:bodyPr/>
        <a:lstStyle/>
        <a:p>
          <a:endParaRPr lang="en-US"/>
        </a:p>
      </dgm:t>
    </dgm:pt>
    <dgm:pt modelId="{39FB79FB-954C-49F5-B40D-404595940BEE}" type="sibTrans" cxnId="{4D238800-53B0-4184-B11C-82757B9D8434}">
      <dgm:prSet/>
      <dgm:spPr/>
      <dgm:t>
        <a:bodyPr/>
        <a:lstStyle/>
        <a:p>
          <a:endParaRPr lang="en-US"/>
        </a:p>
      </dgm:t>
    </dgm:pt>
    <dgm:pt modelId="{EF50CC77-7DE4-4D57-9B76-50989FF6B039}" type="pres">
      <dgm:prSet presAssocID="{7D94A128-5814-420B-A6C6-CB228FA87F69}" presName="composite" presStyleCnt="0">
        <dgm:presLayoutVars>
          <dgm:chMax val="1"/>
          <dgm:dir/>
          <dgm:resizeHandles val="exact"/>
        </dgm:presLayoutVars>
      </dgm:prSet>
      <dgm:spPr/>
      <dgm:t>
        <a:bodyPr/>
        <a:lstStyle/>
        <a:p>
          <a:endParaRPr lang="en-US"/>
        </a:p>
      </dgm:t>
    </dgm:pt>
    <dgm:pt modelId="{A25A19B7-314D-4F17-B1CF-AA7B5DD64F26}" type="pres">
      <dgm:prSet presAssocID="{7D94A128-5814-420B-A6C6-CB228FA87F69}" presName="radial" presStyleCnt="0">
        <dgm:presLayoutVars>
          <dgm:animLvl val="ctr"/>
        </dgm:presLayoutVars>
      </dgm:prSet>
      <dgm:spPr/>
    </dgm:pt>
    <dgm:pt modelId="{4C62C1BE-BBC7-4ECF-B209-E72170E101F1}" type="pres">
      <dgm:prSet presAssocID="{55BFE9A6-4098-4347-A4D3-B68F6F605BCC}" presName="centerShape" presStyleLbl="vennNode1" presStyleIdx="0" presStyleCnt="5"/>
      <dgm:spPr/>
      <dgm:t>
        <a:bodyPr/>
        <a:lstStyle/>
        <a:p>
          <a:endParaRPr lang="en-US"/>
        </a:p>
      </dgm:t>
    </dgm:pt>
    <dgm:pt modelId="{9362C12D-6B66-4933-96A6-333503C1F89B}" type="pres">
      <dgm:prSet presAssocID="{2154C88E-CD38-408A-A62E-CC52B85B83E0}" presName="node" presStyleLbl="vennNode1" presStyleIdx="1" presStyleCnt="5">
        <dgm:presLayoutVars>
          <dgm:bulletEnabled val="1"/>
        </dgm:presLayoutVars>
      </dgm:prSet>
      <dgm:spPr/>
      <dgm:t>
        <a:bodyPr/>
        <a:lstStyle/>
        <a:p>
          <a:endParaRPr lang="en-US"/>
        </a:p>
      </dgm:t>
    </dgm:pt>
    <dgm:pt modelId="{B1126501-B265-4BE3-A3A5-05D4B17B99F6}" type="pres">
      <dgm:prSet presAssocID="{0BE09535-D2C6-46C1-91C7-6DCBF56B9D2B}" presName="node" presStyleLbl="vennNode1" presStyleIdx="2" presStyleCnt="5">
        <dgm:presLayoutVars>
          <dgm:bulletEnabled val="1"/>
        </dgm:presLayoutVars>
      </dgm:prSet>
      <dgm:spPr/>
      <dgm:t>
        <a:bodyPr/>
        <a:lstStyle/>
        <a:p>
          <a:endParaRPr lang="en-US"/>
        </a:p>
      </dgm:t>
    </dgm:pt>
    <dgm:pt modelId="{15861D84-CEBC-4996-9FA3-3F94080AF75D}" type="pres">
      <dgm:prSet presAssocID="{325C170C-900D-4A53-B936-DBB81FBF6AC6}" presName="node" presStyleLbl="vennNode1" presStyleIdx="3" presStyleCnt="5">
        <dgm:presLayoutVars>
          <dgm:bulletEnabled val="1"/>
        </dgm:presLayoutVars>
      </dgm:prSet>
      <dgm:spPr/>
      <dgm:t>
        <a:bodyPr/>
        <a:lstStyle/>
        <a:p>
          <a:endParaRPr lang="en-US"/>
        </a:p>
      </dgm:t>
    </dgm:pt>
    <dgm:pt modelId="{BFA3A318-6183-441E-A483-1901D08B18A1}" type="pres">
      <dgm:prSet presAssocID="{4F8594C4-7DE3-4A65-97CD-9956601A8E2A}" presName="node" presStyleLbl="vennNode1" presStyleIdx="4" presStyleCnt="5">
        <dgm:presLayoutVars>
          <dgm:bulletEnabled val="1"/>
        </dgm:presLayoutVars>
      </dgm:prSet>
      <dgm:spPr/>
      <dgm:t>
        <a:bodyPr/>
        <a:lstStyle/>
        <a:p>
          <a:endParaRPr lang="en-US"/>
        </a:p>
      </dgm:t>
    </dgm:pt>
  </dgm:ptLst>
  <dgm:cxnLst>
    <dgm:cxn modelId="{2830B215-44D5-41AC-833F-88137B9DCC69}" srcId="{55BFE9A6-4098-4347-A4D3-B68F6F605BCC}" destId="{325C170C-900D-4A53-B936-DBB81FBF6AC6}" srcOrd="2" destOrd="0" parTransId="{D06ABACD-B3F7-4853-AB66-7C8F93994D2C}" sibTransId="{402A4DD2-9176-42E6-ABE8-5B8582E102ED}"/>
    <dgm:cxn modelId="{423CD304-1D63-4112-B61B-40470324DFA1}" srcId="{55BFE9A6-4098-4347-A4D3-B68F6F605BCC}" destId="{0BE09535-D2C6-46C1-91C7-6DCBF56B9D2B}" srcOrd="1" destOrd="0" parTransId="{C7D38851-28CF-4A4F-B5DB-2DFE98E35C4A}" sibTransId="{8BE3699E-88C3-450D-B9A8-0D286B033902}"/>
    <dgm:cxn modelId="{BA8F12F8-4ABD-4A0D-AA64-6067149B5128}" type="presOf" srcId="{4F8594C4-7DE3-4A65-97CD-9956601A8E2A}" destId="{BFA3A318-6183-441E-A483-1901D08B18A1}" srcOrd="0" destOrd="0" presId="urn:microsoft.com/office/officeart/2005/8/layout/radial3"/>
    <dgm:cxn modelId="{3BEAF15E-3B72-4161-B077-EAFA64525471}" type="presOf" srcId="{7D94A128-5814-420B-A6C6-CB228FA87F69}" destId="{EF50CC77-7DE4-4D57-9B76-50989FF6B039}" srcOrd="0" destOrd="0" presId="urn:microsoft.com/office/officeart/2005/8/layout/radial3"/>
    <dgm:cxn modelId="{DED62EBB-E84C-4F15-8CB7-705C828CE754}" type="presOf" srcId="{0BE09535-D2C6-46C1-91C7-6DCBF56B9D2B}" destId="{B1126501-B265-4BE3-A3A5-05D4B17B99F6}" srcOrd="0" destOrd="0" presId="urn:microsoft.com/office/officeart/2005/8/layout/radial3"/>
    <dgm:cxn modelId="{05CC8AC8-7477-4C33-BEC9-911636A6460A}" srcId="{55BFE9A6-4098-4347-A4D3-B68F6F605BCC}" destId="{2154C88E-CD38-408A-A62E-CC52B85B83E0}" srcOrd="0" destOrd="0" parTransId="{B7822A3A-CCDC-45A8-9CF4-1081523F118E}" sibTransId="{5C2DE72A-E191-432B-A323-380D5593F49D}"/>
    <dgm:cxn modelId="{4F783017-066B-4D6A-B45B-87E43F400EA1}" type="presOf" srcId="{325C170C-900D-4A53-B936-DBB81FBF6AC6}" destId="{15861D84-CEBC-4996-9FA3-3F94080AF75D}" srcOrd="0" destOrd="0" presId="urn:microsoft.com/office/officeart/2005/8/layout/radial3"/>
    <dgm:cxn modelId="{A88E5A88-7012-4DD9-91B7-B97F9546FD69}" type="presOf" srcId="{55BFE9A6-4098-4347-A4D3-B68F6F605BCC}" destId="{4C62C1BE-BBC7-4ECF-B209-E72170E101F1}" srcOrd="0" destOrd="0" presId="urn:microsoft.com/office/officeart/2005/8/layout/radial3"/>
    <dgm:cxn modelId="{EC680D6A-4A33-42C5-A36C-D88290A27EF5}" srcId="{7D94A128-5814-420B-A6C6-CB228FA87F69}" destId="{55BFE9A6-4098-4347-A4D3-B68F6F605BCC}" srcOrd="0" destOrd="0" parTransId="{2F29160C-8A2E-4DED-B1F1-17566F2252F0}" sibTransId="{BB042E71-3515-40D3-B00A-615F4FE5AA66}"/>
    <dgm:cxn modelId="{4D238800-53B0-4184-B11C-82757B9D8434}" srcId="{55BFE9A6-4098-4347-A4D3-B68F6F605BCC}" destId="{4F8594C4-7DE3-4A65-97CD-9956601A8E2A}" srcOrd="3" destOrd="0" parTransId="{A63E882E-03E4-489F-B137-120EC4215DE5}" sibTransId="{39FB79FB-954C-49F5-B40D-404595940BEE}"/>
    <dgm:cxn modelId="{3A502663-5A15-474B-9857-6EA35CB23287}" type="presOf" srcId="{2154C88E-CD38-408A-A62E-CC52B85B83E0}" destId="{9362C12D-6B66-4933-96A6-333503C1F89B}" srcOrd="0" destOrd="0" presId="urn:microsoft.com/office/officeart/2005/8/layout/radial3"/>
    <dgm:cxn modelId="{9D8B0989-086C-4D15-BAD3-A0F5A048A2A3}" type="presParOf" srcId="{EF50CC77-7DE4-4D57-9B76-50989FF6B039}" destId="{A25A19B7-314D-4F17-B1CF-AA7B5DD64F26}" srcOrd="0" destOrd="0" presId="urn:microsoft.com/office/officeart/2005/8/layout/radial3"/>
    <dgm:cxn modelId="{FDDF8ED5-92EE-4598-A182-A4D6C3AD0542}" type="presParOf" srcId="{A25A19B7-314D-4F17-B1CF-AA7B5DD64F26}" destId="{4C62C1BE-BBC7-4ECF-B209-E72170E101F1}" srcOrd="0" destOrd="0" presId="urn:microsoft.com/office/officeart/2005/8/layout/radial3"/>
    <dgm:cxn modelId="{306D7D75-1FEE-4034-AA90-AF6FEE7C103A}" type="presParOf" srcId="{A25A19B7-314D-4F17-B1CF-AA7B5DD64F26}" destId="{9362C12D-6B66-4933-96A6-333503C1F89B}" srcOrd="1" destOrd="0" presId="urn:microsoft.com/office/officeart/2005/8/layout/radial3"/>
    <dgm:cxn modelId="{6D1963E3-410C-4CED-B1BE-C845CD5321C4}" type="presParOf" srcId="{A25A19B7-314D-4F17-B1CF-AA7B5DD64F26}" destId="{B1126501-B265-4BE3-A3A5-05D4B17B99F6}" srcOrd="2" destOrd="0" presId="urn:microsoft.com/office/officeart/2005/8/layout/radial3"/>
    <dgm:cxn modelId="{9A90C7DA-52D3-4F63-9EE0-8CE564204E2C}" type="presParOf" srcId="{A25A19B7-314D-4F17-B1CF-AA7B5DD64F26}" destId="{15861D84-CEBC-4996-9FA3-3F94080AF75D}" srcOrd="3" destOrd="0" presId="urn:microsoft.com/office/officeart/2005/8/layout/radial3"/>
    <dgm:cxn modelId="{9A4701BE-A879-4637-9E24-54194EA730F0}" type="presParOf" srcId="{A25A19B7-314D-4F17-B1CF-AA7B5DD64F26}" destId="{BFA3A318-6183-441E-A483-1901D08B18A1}" srcOrd="4" destOrd="0" presId="urn:microsoft.com/office/officeart/2005/8/layout/radial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94A128-5814-420B-A6C6-CB228FA87F69}" type="doc">
      <dgm:prSet loTypeId="urn:microsoft.com/office/officeart/2005/8/layout/radial3" loCatId="relationship" qsTypeId="urn:microsoft.com/office/officeart/2005/8/quickstyle/simple1" qsCatId="simple" csTypeId="urn:microsoft.com/office/officeart/2005/8/colors/accent0_3" csCatId="mainScheme" phldr="1"/>
      <dgm:spPr/>
      <dgm:t>
        <a:bodyPr/>
        <a:lstStyle/>
        <a:p>
          <a:endParaRPr lang="en-US"/>
        </a:p>
      </dgm:t>
    </dgm:pt>
    <dgm:pt modelId="{55BFE9A6-4098-4347-A4D3-B68F6F605BCC}">
      <dgm:prSet phldrT="[Text]"/>
      <dgm:spPr/>
      <dgm:t>
        <a:bodyPr/>
        <a:lstStyle/>
        <a:p>
          <a:r>
            <a:rPr lang="bg-BG" dirty="0" smtClean="0"/>
            <a:t>Несъзнавано желание Несъзнаван фантазъм</a:t>
          </a:r>
          <a:endParaRPr lang="en-US" dirty="0"/>
        </a:p>
      </dgm:t>
    </dgm:pt>
    <dgm:pt modelId="{2F29160C-8A2E-4DED-B1F1-17566F2252F0}" type="parTrans" cxnId="{EC680D6A-4A33-42C5-A36C-D88290A27EF5}">
      <dgm:prSet/>
      <dgm:spPr/>
      <dgm:t>
        <a:bodyPr/>
        <a:lstStyle/>
        <a:p>
          <a:endParaRPr lang="en-US"/>
        </a:p>
      </dgm:t>
    </dgm:pt>
    <dgm:pt modelId="{BB042E71-3515-40D3-B00A-615F4FE5AA66}" type="sibTrans" cxnId="{EC680D6A-4A33-42C5-A36C-D88290A27EF5}">
      <dgm:prSet/>
      <dgm:spPr/>
      <dgm:t>
        <a:bodyPr/>
        <a:lstStyle/>
        <a:p>
          <a:endParaRPr lang="en-US"/>
        </a:p>
      </dgm:t>
    </dgm:pt>
    <dgm:pt modelId="{2154C88E-CD38-408A-A62E-CC52B85B83E0}">
      <dgm:prSet phldrT="[Text]"/>
      <dgm:spPr/>
      <dgm:t>
        <a:bodyPr/>
        <a:lstStyle/>
        <a:p>
          <a:r>
            <a:rPr lang="bg-BG" dirty="0" smtClean="0"/>
            <a:t>Иденти фикации</a:t>
          </a:r>
          <a:endParaRPr lang="en-US" dirty="0"/>
        </a:p>
      </dgm:t>
    </dgm:pt>
    <dgm:pt modelId="{B7822A3A-CCDC-45A8-9CF4-1081523F118E}" type="parTrans" cxnId="{05CC8AC8-7477-4C33-BEC9-911636A6460A}">
      <dgm:prSet/>
      <dgm:spPr/>
      <dgm:t>
        <a:bodyPr/>
        <a:lstStyle/>
        <a:p>
          <a:endParaRPr lang="en-US"/>
        </a:p>
      </dgm:t>
    </dgm:pt>
    <dgm:pt modelId="{5C2DE72A-E191-432B-A323-380D5593F49D}" type="sibTrans" cxnId="{05CC8AC8-7477-4C33-BEC9-911636A6460A}">
      <dgm:prSet/>
      <dgm:spPr/>
      <dgm:t>
        <a:bodyPr/>
        <a:lstStyle/>
        <a:p>
          <a:endParaRPr lang="en-US"/>
        </a:p>
      </dgm:t>
    </dgm:pt>
    <dgm:pt modelId="{0BE09535-D2C6-46C1-91C7-6DCBF56B9D2B}">
      <dgm:prSet phldrT="[Text]"/>
      <dgm:spPr/>
      <dgm:t>
        <a:bodyPr/>
        <a:lstStyle/>
        <a:p>
          <a:r>
            <a:rPr lang="bg-BG" dirty="0" smtClean="0"/>
            <a:t>Защити</a:t>
          </a:r>
          <a:endParaRPr lang="en-US" dirty="0"/>
        </a:p>
      </dgm:t>
    </dgm:pt>
    <dgm:pt modelId="{C7D38851-28CF-4A4F-B5DB-2DFE98E35C4A}" type="parTrans" cxnId="{423CD304-1D63-4112-B61B-40470324DFA1}">
      <dgm:prSet/>
      <dgm:spPr/>
      <dgm:t>
        <a:bodyPr/>
        <a:lstStyle/>
        <a:p>
          <a:endParaRPr lang="en-US"/>
        </a:p>
      </dgm:t>
    </dgm:pt>
    <dgm:pt modelId="{8BE3699E-88C3-450D-B9A8-0D286B033902}" type="sibTrans" cxnId="{423CD304-1D63-4112-B61B-40470324DFA1}">
      <dgm:prSet/>
      <dgm:spPr/>
      <dgm:t>
        <a:bodyPr/>
        <a:lstStyle/>
        <a:p>
          <a:endParaRPr lang="en-US"/>
        </a:p>
      </dgm:t>
    </dgm:pt>
    <dgm:pt modelId="{325C170C-900D-4A53-B936-DBB81FBF6AC6}">
      <dgm:prSet phldrT="[Text]"/>
      <dgm:spPr/>
      <dgm:t>
        <a:bodyPr/>
        <a:lstStyle/>
        <a:p>
          <a:r>
            <a:rPr lang="bg-BG" dirty="0" smtClean="0"/>
            <a:t>Обекти</a:t>
          </a:r>
          <a:endParaRPr lang="en-US" dirty="0"/>
        </a:p>
      </dgm:t>
    </dgm:pt>
    <dgm:pt modelId="{D06ABACD-B3F7-4853-AB66-7C8F93994D2C}" type="parTrans" cxnId="{2830B215-44D5-41AC-833F-88137B9DCC69}">
      <dgm:prSet/>
      <dgm:spPr/>
      <dgm:t>
        <a:bodyPr/>
        <a:lstStyle/>
        <a:p>
          <a:endParaRPr lang="en-US"/>
        </a:p>
      </dgm:t>
    </dgm:pt>
    <dgm:pt modelId="{402A4DD2-9176-42E6-ABE8-5B8582E102ED}" type="sibTrans" cxnId="{2830B215-44D5-41AC-833F-88137B9DCC69}">
      <dgm:prSet/>
      <dgm:spPr/>
      <dgm:t>
        <a:bodyPr/>
        <a:lstStyle/>
        <a:p>
          <a:endParaRPr lang="en-US"/>
        </a:p>
      </dgm:t>
    </dgm:pt>
    <dgm:pt modelId="{4F8594C4-7DE3-4A65-97CD-9956601A8E2A}">
      <dgm:prSet phldrT="[Text]"/>
      <dgm:spPr/>
      <dgm:t>
        <a:bodyPr/>
        <a:lstStyle/>
        <a:p>
          <a:r>
            <a:rPr lang="bg-BG" dirty="0" smtClean="0"/>
            <a:t>Забрани</a:t>
          </a:r>
          <a:endParaRPr lang="en-US" dirty="0"/>
        </a:p>
      </dgm:t>
    </dgm:pt>
    <dgm:pt modelId="{A63E882E-03E4-489F-B137-120EC4215DE5}" type="parTrans" cxnId="{4D238800-53B0-4184-B11C-82757B9D8434}">
      <dgm:prSet/>
      <dgm:spPr/>
      <dgm:t>
        <a:bodyPr/>
        <a:lstStyle/>
        <a:p>
          <a:endParaRPr lang="en-US"/>
        </a:p>
      </dgm:t>
    </dgm:pt>
    <dgm:pt modelId="{39FB79FB-954C-49F5-B40D-404595940BEE}" type="sibTrans" cxnId="{4D238800-53B0-4184-B11C-82757B9D8434}">
      <dgm:prSet/>
      <dgm:spPr/>
      <dgm:t>
        <a:bodyPr/>
        <a:lstStyle/>
        <a:p>
          <a:endParaRPr lang="en-US"/>
        </a:p>
      </dgm:t>
    </dgm:pt>
    <dgm:pt modelId="{EF50CC77-7DE4-4D57-9B76-50989FF6B039}" type="pres">
      <dgm:prSet presAssocID="{7D94A128-5814-420B-A6C6-CB228FA87F69}" presName="composite" presStyleCnt="0">
        <dgm:presLayoutVars>
          <dgm:chMax val="1"/>
          <dgm:dir/>
          <dgm:resizeHandles val="exact"/>
        </dgm:presLayoutVars>
      </dgm:prSet>
      <dgm:spPr/>
      <dgm:t>
        <a:bodyPr/>
        <a:lstStyle/>
        <a:p>
          <a:endParaRPr lang="en-US"/>
        </a:p>
      </dgm:t>
    </dgm:pt>
    <dgm:pt modelId="{A25A19B7-314D-4F17-B1CF-AA7B5DD64F26}" type="pres">
      <dgm:prSet presAssocID="{7D94A128-5814-420B-A6C6-CB228FA87F69}" presName="radial" presStyleCnt="0">
        <dgm:presLayoutVars>
          <dgm:animLvl val="ctr"/>
        </dgm:presLayoutVars>
      </dgm:prSet>
      <dgm:spPr/>
    </dgm:pt>
    <dgm:pt modelId="{4C62C1BE-BBC7-4ECF-B209-E72170E101F1}" type="pres">
      <dgm:prSet presAssocID="{55BFE9A6-4098-4347-A4D3-B68F6F605BCC}" presName="centerShape" presStyleLbl="vennNode1" presStyleIdx="0" presStyleCnt="5"/>
      <dgm:spPr/>
      <dgm:t>
        <a:bodyPr/>
        <a:lstStyle/>
        <a:p>
          <a:endParaRPr lang="en-US"/>
        </a:p>
      </dgm:t>
    </dgm:pt>
    <dgm:pt modelId="{9362C12D-6B66-4933-96A6-333503C1F89B}" type="pres">
      <dgm:prSet presAssocID="{2154C88E-CD38-408A-A62E-CC52B85B83E0}" presName="node" presStyleLbl="vennNode1" presStyleIdx="1" presStyleCnt="5">
        <dgm:presLayoutVars>
          <dgm:bulletEnabled val="1"/>
        </dgm:presLayoutVars>
      </dgm:prSet>
      <dgm:spPr/>
      <dgm:t>
        <a:bodyPr/>
        <a:lstStyle/>
        <a:p>
          <a:endParaRPr lang="en-US"/>
        </a:p>
      </dgm:t>
    </dgm:pt>
    <dgm:pt modelId="{B1126501-B265-4BE3-A3A5-05D4B17B99F6}" type="pres">
      <dgm:prSet presAssocID="{0BE09535-D2C6-46C1-91C7-6DCBF56B9D2B}" presName="node" presStyleLbl="vennNode1" presStyleIdx="2" presStyleCnt="5">
        <dgm:presLayoutVars>
          <dgm:bulletEnabled val="1"/>
        </dgm:presLayoutVars>
      </dgm:prSet>
      <dgm:spPr/>
      <dgm:t>
        <a:bodyPr/>
        <a:lstStyle/>
        <a:p>
          <a:endParaRPr lang="en-US"/>
        </a:p>
      </dgm:t>
    </dgm:pt>
    <dgm:pt modelId="{15861D84-CEBC-4996-9FA3-3F94080AF75D}" type="pres">
      <dgm:prSet presAssocID="{325C170C-900D-4A53-B936-DBB81FBF6AC6}" presName="node" presStyleLbl="vennNode1" presStyleIdx="3" presStyleCnt="5">
        <dgm:presLayoutVars>
          <dgm:bulletEnabled val="1"/>
        </dgm:presLayoutVars>
      </dgm:prSet>
      <dgm:spPr/>
      <dgm:t>
        <a:bodyPr/>
        <a:lstStyle/>
        <a:p>
          <a:endParaRPr lang="en-US"/>
        </a:p>
      </dgm:t>
    </dgm:pt>
    <dgm:pt modelId="{BFA3A318-6183-441E-A483-1901D08B18A1}" type="pres">
      <dgm:prSet presAssocID="{4F8594C4-7DE3-4A65-97CD-9956601A8E2A}" presName="node" presStyleLbl="vennNode1" presStyleIdx="4" presStyleCnt="5">
        <dgm:presLayoutVars>
          <dgm:bulletEnabled val="1"/>
        </dgm:presLayoutVars>
      </dgm:prSet>
      <dgm:spPr/>
      <dgm:t>
        <a:bodyPr/>
        <a:lstStyle/>
        <a:p>
          <a:endParaRPr lang="en-US"/>
        </a:p>
      </dgm:t>
    </dgm:pt>
  </dgm:ptLst>
  <dgm:cxnLst>
    <dgm:cxn modelId="{2830B215-44D5-41AC-833F-88137B9DCC69}" srcId="{55BFE9A6-4098-4347-A4D3-B68F6F605BCC}" destId="{325C170C-900D-4A53-B936-DBB81FBF6AC6}" srcOrd="2" destOrd="0" parTransId="{D06ABACD-B3F7-4853-AB66-7C8F93994D2C}" sibTransId="{402A4DD2-9176-42E6-ABE8-5B8582E102ED}"/>
    <dgm:cxn modelId="{423CD304-1D63-4112-B61B-40470324DFA1}" srcId="{55BFE9A6-4098-4347-A4D3-B68F6F605BCC}" destId="{0BE09535-D2C6-46C1-91C7-6DCBF56B9D2B}" srcOrd="1" destOrd="0" parTransId="{C7D38851-28CF-4A4F-B5DB-2DFE98E35C4A}" sibTransId="{8BE3699E-88C3-450D-B9A8-0D286B033902}"/>
    <dgm:cxn modelId="{BA8F12F8-4ABD-4A0D-AA64-6067149B5128}" type="presOf" srcId="{4F8594C4-7DE3-4A65-97CD-9956601A8E2A}" destId="{BFA3A318-6183-441E-A483-1901D08B18A1}" srcOrd="0" destOrd="0" presId="urn:microsoft.com/office/officeart/2005/8/layout/radial3"/>
    <dgm:cxn modelId="{3BEAF15E-3B72-4161-B077-EAFA64525471}" type="presOf" srcId="{7D94A128-5814-420B-A6C6-CB228FA87F69}" destId="{EF50CC77-7DE4-4D57-9B76-50989FF6B039}" srcOrd="0" destOrd="0" presId="urn:microsoft.com/office/officeart/2005/8/layout/radial3"/>
    <dgm:cxn modelId="{DED62EBB-E84C-4F15-8CB7-705C828CE754}" type="presOf" srcId="{0BE09535-D2C6-46C1-91C7-6DCBF56B9D2B}" destId="{B1126501-B265-4BE3-A3A5-05D4B17B99F6}" srcOrd="0" destOrd="0" presId="urn:microsoft.com/office/officeart/2005/8/layout/radial3"/>
    <dgm:cxn modelId="{05CC8AC8-7477-4C33-BEC9-911636A6460A}" srcId="{55BFE9A6-4098-4347-A4D3-B68F6F605BCC}" destId="{2154C88E-CD38-408A-A62E-CC52B85B83E0}" srcOrd="0" destOrd="0" parTransId="{B7822A3A-CCDC-45A8-9CF4-1081523F118E}" sibTransId="{5C2DE72A-E191-432B-A323-380D5593F49D}"/>
    <dgm:cxn modelId="{4F783017-066B-4D6A-B45B-87E43F400EA1}" type="presOf" srcId="{325C170C-900D-4A53-B936-DBB81FBF6AC6}" destId="{15861D84-CEBC-4996-9FA3-3F94080AF75D}" srcOrd="0" destOrd="0" presId="urn:microsoft.com/office/officeart/2005/8/layout/radial3"/>
    <dgm:cxn modelId="{A88E5A88-7012-4DD9-91B7-B97F9546FD69}" type="presOf" srcId="{55BFE9A6-4098-4347-A4D3-B68F6F605BCC}" destId="{4C62C1BE-BBC7-4ECF-B209-E72170E101F1}" srcOrd="0" destOrd="0" presId="urn:microsoft.com/office/officeart/2005/8/layout/radial3"/>
    <dgm:cxn modelId="{EC680D6A-4A33-42C5-A36C-D88290A27EF5}" srcId="{7D94A128-5814-420B-A6C6-CB228FA87F69}" destId="{55BFE9A6-4098-4347-A4D3-B68F6F605BCC}" srcOrd="0" destOrd="0" parTransId="{2F29160C-8A2E-4DED-B1F1-17566F2252F0}" sibTransId="{BB042E71-3515-40D3-B00A-615F4FE5AA66}"/>
    <dgm:cxn modelId="{4D238800-53B0-4184-B11C-82757B9D8434}" srcId="{55BFE9A6-4098-4347-A4D3-B68F6F605BCC}" destId="{4F8594C4-7DE3-4A65-97CD-9956601A8E2A}" srcOrd="3" destOrd="0" parTransId="{A63E882E-03E4-489F-B137-120EC4215DE5}" sibTransId="{39FB79FB-954C-49F5-B40D-404595940BEE}"/>
    <dgm:cxn modelId="{3A502663-5A15-474B-9857-6EA35CB23287}" type="presOf" srcId="{2154C88E-CD38-408A-A62E-CC52B85B83E0}" destId="{9362C12D-6B66-4933-96A6-333503C1F89B}" srcOrd="0" destOrd="0" presId="urn:microsoft.com/office/officeart/2005/8/layout/radial3"/>
    <dgm:cxn modelId="{9D8B0989-086C-4D15-BAD3-A0F5A048A2A3}" type="presParOf" srcId="{EF50CC77-7DE4-4D57-9B76-50989FF6B039}" destId="{A25A19B7-314D-4F17-B1CF-AA7B5DD64F26}" srcOrd="0" destOrd="0" presId="urn:microsoft.com/office/officeart/2005/8/layout/radial3"/>
    <dgm:cxn modelId="{FDDF8ED5-92EE-4598-A182-A4D6C3AD0542}" type="presParOf" srcId="{A25A19B7-314D-4F17-B1CF-AA7B5DD64F26}" destId="{4C62C1BE-BBC7-4ECF-B209-E72170E101F1}" srcOrd="0" destOrd="0" presId="urn:microsoft.com/office/officeart/2005/8/layout/radial3"/>
    <dgm:cxn modelId="{306D7D75-1FEE-4034-AA90-AF6FEE7C103A}" type="presParOf" srcId="{A25A19B7-314D-4F17-B1CF-AA7B5DD64F26}" destId="{9362C12D-6B66-4933-96A6-333503C1F89B}" srcOrd="1" destOrd="0" presId="urn:microsoft.com/office/officeart/2005/8/layout/radial3"/>
    <dgm:cxn modelId="{6D1963E3-410C-4CED-B1BE-C845CD5321C4}" type="presParOf" srcId="{A25A19B7-314D-4F17-B1CF-AA7B5DD64F26}" destId="{B1126501-B265-4BE3-A3A5-05D4B17B99F6}" srcOrd="2" destOrd="0" presId="urn:microsoft.com/office/officeart/2005/8/layout/radial3"/>
    <dgm:cxn modelId="{9A90C7DA-52D3-4F63-9EE0-8CE564204E2C}" type="presParOf" srcId="{A25A19B7-314D-4F17-B1CF-AA7B5DD64F26}" destId="{15861D84-CEBC-4996-9FA3-3F94080AF75D}" srcOrd="3" destOrd="0" presId="urn:microsoft.com/office/officeart/2005/8/layout/radial3"/>
    <dgm:cxn modelId="{9A4701BE-A879-4637-9E24-54194EA730F0}" type="presParOf" srcId="{A25A19B7-314D-4F17-B1CF-AA7B5DD64F26}" destId="{BFA3A318-6183-441E-A483-1901D08B18A1}" srcOrd="4" destOrd="0" presId="urn:microsoft.com/office/officeart/2005/8/layout/radial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C0669-4B37-42E1-AF80-A2FFF67D8D7E}">
      <dsp:nvSpPr>
        <dsp:cNvPr id="0" name=""/>
        <dsp:cNvSpPr/>
      </dsp:nvSpPr>
      <dsp:spPr>
        <a:xfrm>
          <a:off x="3114921" y="1543917"/>
          <a:ext cx="1896039" cy="1896039"/>
        </a:xfrm>
        <a:prstGeom prst="ellipse">
          <a:avLst/>
        </a:prstGeom>
        <a:solidFill>
          <a:schemeClr val="dk2">
            <a:alpha val="50000"/>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4DD1CFB0-B0A7-4E78-8E60-F91A368C8E1B}">
      <dsp:nvSpPr>
        <dsp:cNvPr id="0" name=""/>
        <dsp:cNvSpPr/>
      </dsp:nvSpPr>
      <dsp:spPr>
        <a:xfrm>
          <a:off x="2963238" y="0"/>
          <a:ext cx="2199405" cy="12730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bg-BG" sz="3100" kern="1200" dirty="0" smtClean="0"/>
            <a:t>Протагонист</a:t>
          </a:r>
          <a:endParaRPr lang="en-US" sz="3100" kern="1200" dirty="0"/>
        </a:p>
      </dsp:txBody>
      <dsp:txXfrm>
        <a:off x="2963238" y="0"/>
        <a:ext cx="2199405" cy="1273055"/>
      </dsp:txXfrm>
    </dsp:sp>
    <dsp:sp modelId="{C17D1C77-9D01-4CF2-9A98-062E6F3786B5}">
      <dsp:nvSpPr>
        <dsp:cNvPr id="0" name=""/>
        <dsp:cNvSpPr/>
      </dsp:nvSpPr>
      <dsp:spPr>
        <a:xfrm>
          <a:off x="3836175" y="2067766"/>
          <a:ext cx="1896039" cy="1896039"/>
        </a:xfrm>
        <a:prstGeom prst="ellipse">
          <a:avLst/>
        </a:prstGeom>
        <a:solidFill>
          <a:schemeClr val="dk2">
            <a:alpha val="50000"/>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EF25601B-013E-42BA-87AF-D49A7442401F}">
      <dsp:nvSpPr>
        <dsp:cNvPr id="0" name=""/>
        <dsp:cNvSpPr/>
      </dsp:nvSpPr>
      <dsp:spPr>
        <a:xfrm>
          <a:off x="5883139" y="1679349"/>
          <a:ext cx="1971881" cy="13814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bg-BG" sz="3100" kern="1200" dirty="0" smtClean="0"/>
            <a:t>Водещ</a:t>
          </a:r>
          <a:endParaRPr lang="en-US" sz="3100" kern="1200" dirty="0"/>
        </a:p>
      </dsp:txBody>
      <dsp:txXfrm>
        <a:off x="5883139" y="1679349"/>
        <a:ext cx="1971881" cy="1381400"/>
      </dsp:txXfrm>
    </dsp:sp>
    <dsp:sp modelId="{2159B289-62A3-4F3C-839E-A6F43F5E534E}">
      <dsp:nvSpPr>
        <dsp:cNvPr id="0" name=""/>
        <dsp:cNvSpPr/>
      </dsp:nvSpPr>
      <dsp:spPr>
        <a:xfrm>
          <a:off x="3560870" y="2916108"/>
          <a:ext cx="1896039" cy="1896039"/>
        </a:xfrm>
        <a:prstGeom prst="ellipse">
          <a:avLst/>
        </a:prstGeom>
        <a:solidFill>
          <a:schemeClr val="dk2">
            <a:alpha val="50000"/>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02E46C98-E43E-45B9-A9F4-372F3C342075}">
      <dsp:nvSpPr>
        <dsp:cNvPr id="0" name=""/>
        <dsp:cNvSpPr/>
      </dsp:nvSpPr>
      <dsp:spPr>
        <a:xfrm>
          <a:off x="5579773" y="4035855"/>
          <a:ext cx="1971881" cy="13814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bg-BG" sz="3100" kern="1200" dirty="0" smtClean="0"/>
            <a:t>Помощен Аз</a:t>
          </a:r>
          <a:endParaRPr lang="en-US" sz="3100" kern="1200" dirty="0"/>
        </a:p>
      </dsp:txBody>
      <dsp:txXfrm>
        <a:off x="5579773" y="4035855"/>
        <a:ext cx="1971881" cy="1381400"/>
      </dsp:txXfrm>
    </dsp:sp>
    <dsp:sp modelId="{030C3610-02F9-4BBB-8316-004B7D0A9654}">
      <dsp:nvSpPr>
        <dsp:cNvPr id="0" name=""/>
        <dsp:cNvSpPr/>
      </dsp:nvSpPr>
      <dsp:spPr>
        <a:xfrm>
          <a:off x="2668973" y="2916108"/>
          <a:ext cx="1896039" cy="1896039"/>
        </a:xfrm>
        <a:prstGeom prst="ellipse">
          <a:avLst/>
        </a:prstGeom>
        <a:solidFill>
          <a:schemeClr val="dk2">
            <a:alpha val="50000"/>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FAD85A79-7D00-45E9-93EB-D6F5E13BCEA4}">
      <dsp:nvSpPr>
        <dsp:cNvPr id="0" name=""/>
        <dsp:cNvSpPr/>
      </dsp:nvSpPr>
      <dsp:spPr>
        <a:xfrm>
          <a:off x="574228" y="4035855"/>
          <a:ext cx="1971881" cy="13814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bg-BG" sz="3100" kern="1200" dirty="0" smtClean="0"/>
            <a:t>Група</a:t>
          </a:r>
          <a:endParaRPr lang="en-US" sz="3100" kern="1200" dirty="0"/>
        </a:p>
      </dsp:txBody>
      <dsp:txXfrm>
        <a:off x="574228" y="4035855"/>
        <a:ext cx="1971881" cy="1381400"/>
      </dsp:txXfrm>
    </dsp:sp>
    <dsp:sp modelId="{878D3C50-29EA-432E-9841-BE7520F8B142}">
      <dsp:nvSpPr>
        <dsp:cNvPr id="0" name=""/>
        <dsp:cNvSpPr/>
      </dsp:nvSpPr>
      <dsp:spPr>
        <a:xfrm>
          <a:off x="2393668" y="2067766"/>
          <a:ext cx="1896039" cy="1896039"/>
        </a:xfrm>
        <a:prstGeom prst="ellipse">
          <a:avLst/>
        </a:prstGeom>
        <a:solidFill>
          <a:schemeClr val="dk2">
            <a:alpha val="50000"/>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sp>
    <dsp:sp modelId="{64D59144-9065-4249-826F-F1A10C459EB6}">
      <dsp:nvSpPr>
        <dsp:cNvPr id="0" name=""/>
        <dsp:cNvSpPr/>
      </dsp:nvSpPr>
      <dsp:spPr>
        <a:xfrm>
          <a:off x="270862" y="1679349"/>
          <a:ext cx="1971881" cy="138140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bg-BG" sz="3100" kern="1200" dirty="0" smtClean="0"/>
            <a:t>Сцена</a:t>
          </a:r>
          <a:endParaRPr lang="en-US" sz="3100" kern="1200" dirty="0"/>
        </a:p>
      </dsp:txBody>
      <dsp:txXfrm>
        <a:off x="270862" y="1679349"/>
        <a:ext cx="1971881" cy="13814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C1BE-BBC7-4ECF-B209-E72170E101F1}">
      <dsp:nvSpPr>
        <dsp:cNvPr id="0" name=""/>
        <dsp:cNvSpPr/>
      </dsp:nvSpPr>
      <dsp:spPr>
        <a:xfrm>
          <a:off x="1757163" y="699356"/>
          <a:ext cx="1742255" cy="1742255"/>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t>Несъзнавано желание Несъзнаван фантазъм</a:t>
          </a:r>
          <a:endParaRPr lang="en-US" sz="1600" kern="1200" dirty="0"/>
        </a:p>
      </dsp:txBody>
      <dsp:txXfrm>
        <a:off x="2012310" y="954503"/>
        <a:ext cx="1231961" cy="1231961"/>
      </dsp:txXfrm>
    </dsp:sp>
    <dsp:sp modelId="{9362C12D-6B66-4933-96A6-333503C1F89B}">
      <dsp:nvSpPr>
        <dsp:cNvPr id="0" name=""/>
        <dsp:cNvSpPr/>
      </dsp:nvSpPr>
      <dsp:spPr>
        <a:xfrm>
          <a:off x="2192727" y="31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Иденти фикации</a:t>
          </a:r>
          <a:endParaRPr lang="en-US" sz="1200" kern="1200" dirty="0"/>
        </a:p>
      </dsp:txBody>
      <dsp:txXfrm>
        <a:off x="2320301" y="127884"/>
        <a:ext cx="615979" cy="615979"/>
      </dsp:txXfrm>
    </dsp:sp>
    <dsp:sp modelId="{B1126501-B265-4BE3-A3A5-05D4B17B99F6}">
      <dsp:nvSpPr>
        <dsp:cNvPr id="0" name=""/>
        <dsp:cNvSpPr/>
      </dsp:nvSpPr>
      <dsp:spPr>
        <a:xfrm>
          <a:off x="3327336"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Защити</a:t>
          </a:r>
          <a:endParaRPr lang="en-US" sz="1200" kern="1200" dirty="0"/>
        </a:p>
      </dsp:txBody>
      <dsp:txXfrm>
        <a:off x="3454910" y="1262494"/>
        <a:ext cx="615979" cy="615979"/>
      </dsp:txXfrm>
    </dsp:sp>
    <dsp:sp modelId="{15861D84-CEBC-4996-9FA3-3F94080AF75D}">
      <dsp:nvSpPr>
        <dsp:cNvPr id="0" name=""/>
        <dsp:cNvSpPr/>
      </dsp:nvSpPr>
      <dsp:spPr>
        <a:xfrm>
          <a:off x="2192727" y="2269529"/>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Обекти</a:t>
          </a:r>
          <a:endParaRPr lang="en-US" sz="1200" kern="1200" dirty="0"/>
        </a:p>
      </dsp:txBody>
      <dsp:txXfrm>
        <a:off x="2320301" y="2397103"/>
        <a:ext cx="615979" cy="615979"/>
      </dsp:txXfrm>
    </dsp:sp>
    <dsp:sp modelId="{BFA3A318-6183-441E-A483-1901D08B18A1}">
      <dsp:nvSpPr>
        <dsp:cNvPr id="0" name=""/>
        <dsp:cNvSpPr/>
      </dsp:nvSpPr>
      <dsp:spPr>
        <a:xfrm>
          <a:off x="1058118"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Забрани</a:t>
          </a:r>
          <a:endParaRPr lang="en-US" sz="1200" kern="1200" dirty="0"/>
        </a:p>
      </dsp:txBody>
      <dsp:txXfrm>
        <a:off x="1185692" y="1262494"/>
        <a:ext cx="615979" cy="6159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15C74-778B-47D4-90FC-FEE500BB33AE}">
      <dsp:nvSpPr>
        <dsp:cNvPr id="0" name=""/>
        <dsp:cNvSpPr/>
      </dsp:nvSpPr>
      <dsp:spPr>
        <a:xfrm>
          <a:off x="1673992" y="454"/>
          <a:ext cx="1044502" cy="52225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bg-BG" sz="1200" kern="1200" dirty="0" smtClean="0"/>
            <a:t>Протагонист</a:t>
          </a:r>
          <a:endParaRPr lang="en-US" sz="1200" kern="1200" dirty="0"/>
        </a:p>
      </dsp:txBody>
      <dsp:txXfrm>
        <a:off x="1689288" y="15750"/>
        <a:ext cx="1013910" cy="491659"/>
      </dsp:txXfrm>
    </dsp:sp>
    <dsp:sp modelId="{8CAC2F83-0A4F-4E9C-8655-928A1E71C7E4}">
      <dsp:nvSpPr>
        <dsp:cNvPr id="0" name=""/>
        <dsp:cNvSpPr/>
      </dsp:nvSpPr>
      <dsp:spPr>
        <a:xfrm rot="3600000">
          <a:off x="2355438" y="916718"/>
          <a:ext cx="543631" cy="182787"/>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2410274" y="953275"/>
        <a:ext cx="433959" cy="109673"/>
      </dsp:txXfrm>
    </dsp:sp>
    <dsp:sp modelId="{B49E8126-E9F4-4985-9C0A-55D46F0A6CC3}">
      <dsp:nvSpPr>
        <dsp:cNvPr id="0" name=""/>
        <dsp:cNvSpPr/>
      </dsp:nvSpPr>
      <dsp:spPr>
        <a:xfrm>
          <a:off x="2536013" y="1493518"/>
          <a:ext cx="1044502" cy="52225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bg-BG" sz="1200" kern="1200" dirty="0" smtClean="0"/>
            <a:t>Помощен Аз</a:t>
          </a:r>
          <a:endParaRPr lang="en-US" sz="1200" kern="1200" dirty="0"/>
        </a:p>
      </dsp:txBody>
      <dsp:txXfrm>
        <a:off x="2551309" y="1508814"/>
        <a:ext cx="1013910" cy="491659"/>
      </dsp:txXfrm>
    </dsp:sp>
    <dsp:sp modelId="{DECD3323-7B85-4778-82B5-6998AC4D0F6F}">
      <dsp:nvSpPr>
        <dsp:cNvPr id="0" name=""/>
        <dsp:cNvSpPr/>
      </dsp:nvSpPr>
      <dsp:spPr>
        <a:xfrm rot="10800000">
          <a:off x="1924428" y="1663250"/>
          <a:ext cx="543631" cy="182787"/>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1979264" y="1699807"/>
        <a:ext cx="433959" cy="109673"/>
      </dsp:txXfrm>
    </dsp:sp>
    <dsp:sp modelId="{3F143A49-04B2-4C33-9D00-47E6D4C2E842}">
      <dsp:nvSpPr>
        <dsp:cNvPr id="0" name=""/>
        <dsp:cNvSpPr/>
      </dsp:nvSpPr>
      <dsp:spPr>
        <a:xfrm>
          <a:off x="811971" y="1493518"/>
          <a:ext cx="1044502" cy="52225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bg-BG" sz="1200" kern="1200" dirty="0" smtClean="0"/>
            <a:t>Водещ</a:t>
          </a:r>
          <a:endParaRPr lang="en-US" sz="1200" kern="1200" dirty="0"/>
        </a:p>
      </dsp:txBody>
      <dsp:txXfrm>
        <a:off x="827267" y="1508814"/>
        <a:ext cx="1013910" cy="491659"/>
      </dsp:txXfrm>
    </dsp:sp>
    <dsp:sp modelId="{32588BF7-0B5D-4E6E-9321-F3AB4891E20F}">
      <dsp:nvSpPr>
        <dsp:cNvPr id="0" name=""/>
        <dsp:cNvSpPr/>
      </dsp:nvSpPr>
      <dsp:spPr>
        <a:xfrm rot="18000000">
          <a:off x="1493417" y="916718"/>
          <a:ext cx="543631" cy="182787"/>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1548253" y="953275"/>
        <a:ext cx="433959" cy="10967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A5D27-2F58-4916-8ADC-1C4285FE01D7}">
      <dsp:nvSpPr>
        <dsp:cNvPr id="0" name=""/>
        <dsp:cNvSpPr/>
      </dsp:nvSpPr>
      <dsp:spPr>
        <a:xfrm>
          <a:off x="3415151" y="954560"/>
          <a:ext cx="1296163"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bg-BG" sz="1200" b="1" kern="1200" dirty="0" smtClean="0"/>
            <a:t>Субект</a:t>
          </a:r>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(интра</a:t>
          </a:r>
        </a:p>
        <a:p>
          <a:pPr lvl="0" algn="ctr" defTabSz="533400">
            <a:lnSpc>
              <a:spcPct val="90000"/>
            </a:lnSpc>
            <a:spcBef>
              <a:spcPct val="0"/>
            </a:spcBef>
            <a:spcAft>
              <a:spcPct val="35000"/>
            </a:spcAft>
          </a:pPr>
          <a:r>
            <a:rPr lang="bg-BG" sz="1200" b="1" kern="1200" dirty="0" smtClean="0"/>
            <a:t>субек</a:t>
          </a:r>
        </a:p>
        <a:p>
          <a:pPr lvl="0" algn="ctr" defTabSz="533400">
            <a:lnSpc>
              <a:spcPct val="90000"/>
            </a:lnSpc>
            <a:spcBef>
              <a:spcPct val="0"/>
            </a:spcBef>
            <a:spcAft>
              <a:spcPct val="35000"/>
            </a:spcAft>
          </a:pPr>
          <a:r>
            <a:rPr lang="bg-BG" sz="1200" b="1" kern="1200" dirty="0" smtClean="0"/>
            <a:t>тивно)</a:t>
          </a:r>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 </a:t>
          </a:r>
          <a:endParaRPr lang="en-US" sz="1200" b="1" kern="1200" dirty="0"/>
        </a:p>
      </dsp:txBody>
      <dsp:txXfrm>
        <a:off x="3739192" y="1181389"/>
        <a:ext cx="648081" cy="1931608"/>
      </dsp:txXfrm>
    </dsp:sp>
    <dsp:sp modelId="{BC2C4B8B-77CF-4FC1-90B8-D665E448BB15}">
      <dsp:nvSpPr>
        <dsp:cNvPr id="0" name=""/>
        <dsp:cNvSpPr/>
      </dsp:nvSpPr>
      <dsp:spPr>
        <a:xfrm rot="5400000">
          <a:off x="4964228" y="2033479"/>
          <a:ext cx="1007515"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bg-BG" sz="1200" b="1" kern="1200" dirty="0" smtClean="0"/>
            <a:t>Нсз</a:t>
          </a:r>
          <a:endParaRPr lang="en-US" sz="1200" b="1" kern="1200" dirty="0"/>
        </a:p>
      </dsp:txBody>
      <dsp:txXfrm rot="-5400000">
        <a:off x="4388768" y="2860819"/>
        <a:ext cx="1982122" cy="503757"/>
      </dsp:txXfrm>
    </dsp:sp>
    <dsp:sp modelId="{C1AD5FAE-0C3D-4DBD-A649-B15C517C2FAA}">
      <dsp:nvSpPr>
        <dsp:cNvPr id="0" name=""/>
        <dsp:cNvSpPr/>
      </dsp:nvSpPr>
      <dsp:spPr>
        <a:xfrm rot="10800000">
          <a:off x="3415414" y="3114802"/>
          <a:ext cx="1295580"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(интер</a:t>
          </a:r>
        </a:p>
        <a:p>
          <a:pPr lvl="0" algn="ctr" defTabSz="533400">
            <a:lnSpc>
              <a:spcPct val="90000"/>
            </a:lnSpc>
            <a:spcBef>
              <a:spcPct val="0"/>
            </a:spcBef>
            <a:spcAft>
              <a:spcPct val="35000"/>
            </a:spcAft>
          </a:pPr>
          <a:r>
            <a:rPr lang="bg-BG" sz="1200" b="1" kern="1200" dirty="0" smtClean="0"/>
            <a:t>субек</a:t>
          </a:r>
        </a:p>
        <a:p>
          <a:pPr lvl="0" algn="ctr" defTabSz="533400">
            <a:lnSpc>
              <a:spcPct val="90000"/>
            </a:lnSpc>
            <a:spcBef>
              <a:spcPct val="0"/>
            </a:spcBef>
            <a:spcAft>
              <a:spcPct val="35000"/>
            </a:spcAft>
          </a:pPr>
          <a:r>
            <a:rPr lang="bg-BG" sz="1200" b="1" kern="1200" dirty="0" smtClean="0"/>
            <a:t>тивно)</a:t>
          </a:r>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Група</a:t>
          </a:r>
          <a:endParaRPr lang="en-US" sz="1200" b="1" kern="1200" dirty="0"/>
        </a:p>
      </dsp:txBody>
      <dsp:txXfrm rot="10800000">
        <a:off x="3739309" y="3114802"/>
        <a:ext cx="647790" cy="1931710"/>
      </dsp:txXfrm>
    </dsp:sp>
    <dsp:sp modelId="{70A1E820-DC76-496A-BA91-33A4A968FECD}">
      <dsp:nvSpPr>
        <dsp:cNvPr id="0" name=""/>
        <dsp:cNvSpPr/>
      </dsp:nvSpPr>
      <dsp:spPr>
        <a:xfrm rot="16200000">
          <a:off x="2156262" y="2033441"/>
          <a:ext cx="1007450"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bg-BG" sz="1200" b="1" kern="1200" dirty="0" smtClean="0"/>
            <a:t>Сз</a:t>
          </a:r>
          <a:endParaRPr lang="en-US" sz="1200" b="1" kern="1200" dirty="0"/>
        </a:p>
      </dsp:txBody>
      <dsp:txXfrm rot="5400000">
        <a:off x="1757073" y="2860797"/>
        <a:ext cx="1982133" cy="503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1A92C-1307-4F16-AFF8-2AB5218D5A4F}">
      <dsp:nvSpPr>
        <dsp:cNvPr id="0" name=""/>
        <dsp:cNvSpPr/>
      </dsp:nvSpPr>
      <dsp:spPr>
        <a:xfrm>
          <a:off x="0" y="720083"/>
          <a:ext cx="3126838" cy="1250735"/>
        </a:xfrm>
        <a:prstGeom prst="leftRightRibbon">
          <a:avLst/>
        </a:prstGeom>
        <a:solidFill>
          <a:schemeClr val="bg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A15F5A-FC9E-4A92-94C1-F91C1A8DAF46}">
      <dsp:nvSpPr>
        <dsp:cNvPr id="0" name=""/>
        <dsp:cNvSpPr/>
      </dsp:nvSpPr>
      <dsp:spPr>
        <a:xfrm>
          <a:off x="375220" y="911821"/>
          <a:ext cx="1031856" cy="6128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4676" rIns="0" bIns="80010" numCol="1" spcCol="1270" anchor="ctr" anchorCtr="0">
          <a:noAutofit/>
        </a:bodyPr>
        <a:lstStyle/>
        <a:p>
          <a:pPr lvl="0" algn="ctr" defTabSz="933450">
            <a:lnSpc>
              <a:spcPct val="90000"/>
            </a:lnSpc>
            <a:spcBef>
              <a:spcPct val="0"/>
            </a:spcBef>
            <a:spcAft>
              <a:spcPct val="35000"/>
            </a:spcAft>
          </a:pPr>
          <a:r>
            <a:rPr lang="bg-BG" sz="2100" kern="1200" dirty="0" smtClean="0"/>
            <a:t>Средови</a:t>
          </a:r>
          <a:endParaRPr lang="en-US" sz="2100" kern="1200" dirty="0"/>
        </a:p>
      </dsp:txBody>
      <dsp:txXfrm>
        <a:off x="375220" y="911821"/>
        <a:ext cx="1031856" cy="612860"/>
      </dsp:txXfrm>
    </dsp:sp>
    <dsp:sp modelId="{7A2A8ADB-FFCA-44C9-A363-BFC6E6E8E927}">
      <dsp:nvSpPr>
        <dsp:cNvPr id="0" name=""/>
        <dsp:cNvSpPr/>
      </dsp:nvSpPr>
      <dsp:spPr>
        <a:xfrm>
          <a:off x="1563419" y="1111938"/>
          <a:ext cx="1219466" cy="6128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4676" rIns="0" bIns="80010" numCol="1" spcCol="1270" anchor="ctr" anchorCtr="0">
          <a:noAutofit/>
        </a:bodyPr>
        <a:lstStyle/>
        <a:p>
          <a:pPr lvl="0" algn="ctr" defTabSz="933450">
            <a:lnSpc>
              <a:spcPct val="90000"/>
            </a:lnSpc>
            <a:spcBef>
              <a:spcPct val="0"/>
            </a:spcBef>
            <a:spcAft>
              <a:spcPct val="35000"/>
            </a:spcAft>
          </a:pPr>
          <a:r>
            <a:rPr lang="bg-BG" sz="2100" kern="1200" dirty="0" smtClean="0"/>
            <a:t>контекст</a:t>
          </a:r>
          <a:endParaRPr lang="en-US" sz="2100" kern="1200" dirty="0"/>
        </a:p>
      </dsp:txBody>
      <dsp:txXfrm>
        <a:off x="1563419" y="1111938"/>
        <a:ext cx="1219466" cy="612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A5D27-2F58-4916-8ADC-1C4285FE01D7}">
      <dsp:nvSpPr>
        <dsp:cNvPr id="0" name=""/>
        <dsp:cNvSpPr/>
      </dsp:nvSpPr>
      <dsp:spPr>
        <a:xfrm>
          <a:off x="3415151" y="954560"/>
          <a:ext cx="1296163"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bg-BG" sz="1200" b="1" kern="1200" dirty="0" smtClean="0"/>
            <a:t>Субект</a:t>
          </a:r>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(интра</a:t>
          </a:r>
        </a:p>
        <a:p>
          <a:pPr lvl="0" algn="ctr" defTabSz="533400">
            <a:lnSpc>
              <a:spcPct val="90000"/>
            </a:lnSpc>
            <a:spcBef>
              <a:spcPct val="0"/>
            </a:spcBef>
            <a:spcAft>
              <a:spcPct val="35000"/>
            </a:spcAft>
          </a:pPr>
          <a:r>
            <a:rPr lang="bg-BG" sz="1200" b="1" kern="1200" dirty="0" smtClean="0"/>
            <a:t>субек</a:t>
          </a:r>
        </a:p>
        <a:p>
          <a:pPr lvl="0" algn="ctr" defTabSz="533400">
            <a:lnSpc>
              <a:spcPct val="90000"/>
            </a:lnSpc>
            <a:spcBef>
              <a:spcPct val="0"/>
            </a:spcBef>
            <a:spcAft>
              <a:spcPct val="35000"/>
            </a:spcAft>
          </a:pPr>
          <a:r>
            <a:rPr lang="bg-BG" sz="1200" b="1" kern="1200" dirty="0" smtClean="0"/>
            <a:t>тивно)</a:t>
          </a:r>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 </a:t>
          </a:r>
          <a:endParaRPr lang="en-US" sz="1200" b="1" kern="1200" dirty="0"/>
        </a:p>
      </dsp:txBody>
      <dsp:txXfrm>
        <a:off x="3739192" y="1181389"/>
        <a:ext cx="648081" cy="1931608"/>
      </dsp:txXfrm>
    </dsp:sp>
    <dsp:sp modelId="{BC2C4B8B-77CF-4FC1-90B8-D665E448BB15}">
      <dsp:nvSpPr>
        <dsp:cNvPr id="0" name=""/>
        <dsp:cNvSpPr/>
      </dsp:nvSpPr>
      <dsp:spPr>
        <a:xfrm rot="5400000">
          <a:off x="4964228" y="2033479"/>
          <a:ext cx="1007515"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bg-BG" sz="1200" b="1" kern="1200" dirty="0" smtClean="0"/>
            <a:t>Нсз</a:t>
          </a:r>
          <a:endParaRPr lang="en-US" sz="1200" b="1" kern="1200" dirty="0"/>
        </a:p>
      </dsp:txBody>
      <dsp:txXfrm rot="-5400000">
        <a:off x="4388768" y="2860819"/>
        <a:ext cx="1982122" cy="503757"/>
      </dsp:txXfrm>
    </dsp:sp>
    <dsp:sp modelId="{C1AD5FAE-0C3D-4DBD-A649-B15C517C2FAA}">
      <dsp:nvSpPr>
        <dsp:cNvPr id="0" name=""/>
        <dsp:cNvSpPr/>
      </dsp:nvSpPr>
      <dsp:spPr>
        <a:xfrm rot="10800000">
          <a:off x="3415414" y="3114802"/>
          <a:ext cx="1295580"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(интер</a:t>
          </a:r>
        </a:p>
        <a:p>
          <a:pPr lvl="0" algn="ctr" defTabSz="533400">
            <a:lnSpc>
              <a:spcPct val="90000"/>
            </a:lnSpc>
            <a:spcBef>
              <a:spcPct val="0"/>
            </a:spcBef>
            <a:spcAft>
              <a:spcPct val="35000"/>
            </a:spcAft>
          </a:pPr>
          <a:r>
            <a:rPr lang="bg-BG" sz="1200" b="1" kern="1200" dirty="0" smtClean="0"/>
            <a:t>субек</a:t>
          </a:r>
        </a:p>
        <a:p>
          <a:pPr lvl="0" algn="ctr" defTabSz="533400">
            <a:lnSpc>
              <a:spcPct val="90000"/>
            </a:lnSpc>
            <a:spcBef>
              <a:spcPct val="0"/>
            </a:spcBef>
            <a:spcAft>
              <a:spcPct val="35000"/>
            </a:spcAft>
          </a:pPr>
          <a:r>
            <a:rPr lang="bg-BG" sz="1200" b="1" kern="1200" dirty="0" smtClean="0"/>
            <a:t>тивно)</a:t>
          </a:r>
        </a:p>
        <a:p>
          <a:pPr lvl="0" algn="ctr" defTabSz="533400">
            <a:lnSpc>
              <a:spcPct val="90000"/>
            </a:lnSpc>
            <a:spcBef>
              <a:spcPct val="0"/>
            </a:spcBef>
            <a:spcAft>
              <a:spcPct val="35000"/>
            </a:spcAft>
          </a:pPr>
          <a:endParaRPr lang="bg-BG" sz="1200" b="1" kern="1200" dirty="0" smtClean="0"/>
        </a:p>
        <a:p>
          <a:pPr lvl="0" algn="ctr" defTabSz="533400">
            <a:lnSpc>
              <a:spcPct val="90000"/>
            </a:lnSpc>
            <a:spcBef>
              <a:spcPct val="0"/>
            </a:spcBef>
            <a:spcAft>
              <a:spcPct val="35000"/>
            </a:spcAft>
          </a:pPr>
          <a:r>
            <a:rPr lang="bg-BG" sz="1200" b="1" kern="1200" dirty="0" smtClean="0"/>
            <a:t>Група</a:t>
          </a:r>
          <a:endParaRPr lang="en-US" sz="1200" b="1" kern="1200" dirty="0"/>
        </a:p>
      </dsp:txBody>
      <dsp:txXfrm rot="10800000">
        <a:off x="3739309" y="3114802"/>
        <a:ext cx="647790" cy="1931710"/>
      </dsp:txXfrm>
    </dsp:sp>
    <dsp:sp modelId="{70A1E820-DC76-496A-BA91-33A4A968FECD}">
      <dsp:nvSpPr>
        <dsp:cNvPr id="0" name=""/>
        <dsp:cNvSpPr/>
      </dsp:nvSpPr>
      <dsp:spPr>
        <a:xfrm rot="16200000">
          <a:off x="2156262" y="2033441"/>
          <a:ext cx="1007450" cy="2158437"/>
        </a:xfrm>
        <a:prstGeom prst="up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bg-BG" sz="1200" b="1" kern="1200" dirty="0" smtClean="0"/>
            <a:t>Сз</a:t>
          </a:r>
          <a:endParaRPr lang="en-US" sz="1200" b="1" kern="1200" dirty="0"/>
        </a:p>
      </dsp:txBody>
      <dsp:txXfrm rot="5400000">
        <a:off x="1757073" y="2860797"/>
        <a:ext cx="1982133" cy="5037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D2AC4-366A-4E66-8346-FA2DB5D25208}">
      <dsp:nvSpPr>
        <dsp:cNvPr id="0" name=""/>
        <dsp:cNvSpPr/>
      </dsp:nvSpPr>
      <dsp:spPr>
        <a:xfrm>
          <a:off x="1992052" y="0"/>
          <a:ext cx="4548336" cy="4548336"/>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bg-BG" sz="1600" kern="1200" dirty="0" smtClean="0"/>
            <a:t>Социо-културна реалност</a:t>
          </a:r>
          <a:endParaRPr lang="en-US" sz="1600" kern="1200" dirty="0"/>
        </a:p>
      </dsp:txBody>
      <dsp:txXfrm>
        <a:off x="3630363" y="227416"/>
        <a:ext cx="1271714" cy="682250"/>
      </dsp:txXfrm>
    </dsp:sp>
    <dsp:sp modelId="{A8EDB039-2EC9-4C6F-ADD2-1AF3AE1F9BBB}">
      <dsp:nvSpPr>
        <dsp:cNvPr id="0" name=""/>
        <dsp:cNvSpPr/>
      </dsp:nvSpPr>
      <dsp:spPr>
        <a:xfrm>
          <a:off x="2446886" y="909667"/>
          <a:ext cx="3638668" cy="3638668"/>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bg-BG" sz="1600" kern="1200" dirty="0" smtClean="0"/>
            <a:t>Психична реалност</a:t>
          </a:r>
          <a:endParaRPr lang="en-US" sz="1600" kern="1200" dirty="0"/>
        </a:p>
      </dsp:txBody>
      <dsp:txXfrm>
        <a:off x="3630363" y="1127987"/>
        <a:ext cx="1271714" cy="654960"/>
      </dsp:txXfrm>
    </dsp:sp>
    <dsp:sp modelId="{8EF08DB6-4A28-438C-B6DD-DFF4F29EB1DF}">
      <dsp:nvSpPr>
        <dsp:cNvPr id="0" name=""/>
        <dsp:cNvSpPr/>
      </dsp:nvSpPr>
      <dsp:spPr>
        <a:xfrm>
          <a:off x="2901719" y="1819334"/>
          <a:ext cx="2729001" cy="2729001"/>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bg-BG" sz="1400" kern="1200" dirty="0" smtClean="0"/>
            <a:t>Несъзнавана</a:t>
          </a:r>
          <a:r>
            <a:rPr lang="bg-BG" sz="1600" kern="1200" dirty="0" smtClean="0"/>
            <a:t> психична реалност</a:t>
          </a:r>
          <a:endParaRPr lang="en-US" sz="1600" kern="1200" dirty="0"/>
        </a:p>
      </dsp:txBody>
      <dsp:txXfrm>
        <a:off x="3630363" y="2024009"/>
        <a:ext cx="1271714" cy="614025"/>
      </dsp:txXfrm>
    </dsp:sp>
    <dsp:sp modelId="{953D83FC-B8A1-473A-9A70-2BEFCA2DEADB}">
      <dsp:nvSpPr>
        <dsp:cNvPr id="0" name=""/>
        <dsp:cNvSpPr/>
      </dsp:nvSpPr>
      <dsp:spPr>
        <a:xfrm>
          <a:off x="3356553" y="2729001"/>
          <a:ext cx="1819334" cy="181933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bg-BG" sz="1600" kern="1200" dirty="0" smtClean="0"/>
            <a:t>Биологична реалност</a:t>
          </a:r>
          <a:endParaRPr lang="en-US" sz="1600" kern="1200" dirty="0"/>
        </a:p>
      </dsp:txBody>
      <dsp:txXfrm>
        <a:off x="3622988" y="3183835"/>
        <a:ext cx="1286463" cy="9096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C1BE-BBC7-4ECF-B209-E72170E101F1}">
      <dsp:nvSpPr>
        <dsp:cNvPr id="0" name=""/>
        <dsp:cNvSpPr/>
      </dsp:nvSpPr>
      <dsp:spPr>
        <a:xfrm>
          <a:off x="1757163" y="699356"/>
          <a:ext cx="1742255" cy="1742255"/>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t>Несъзнавано желание Несъзнаван фантазъм</a:t>
          </a:r>
          <a:endParaRPr lang="en-US" sz="1600" kern="1200" dirty="0"/>
        </a:p>
      </dsp:txBody>
      <dsp:txXfrm>
        <a:off x="2012310" y="954503"/>
        <a:ext cx="1231961" cy="1231961"/>
      </dsp:txXfrm>
    </dsp:sp>
    <dsp:sp modelId="{9362C12D-6B66-4933-96A6-333503C1F89B}">
      <dsp:nvSpPr>
        <dsp:cNvPr id="0" name=""/>
        <dsp:cNvSpPr/>
      </dsp:nvSpPr>
      <dsp:spPr>
        <a:xfrm>
          <a:off x="2192727" y="31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Иденти фикации</a:t>
          </a:r>
          <a:endParaRPr lang="en-US" sz="1200" kern="1200" dirty="0"/>
        </a:p>
      </dsp:txBody>
      <dsp:txXfrm>
        <a:off x="2320301" y="127884"/>
        <a:ext cx="615979" cy="615979"/>
      </dsp:txXfrm>
    </dsp:sp>
    <dsp:sp modelId="{B1126501-B265-4BE3-A3A5-05D4B17B99F6}">
      <dsp:nvSpPr>
        <dsp:cNvPr id="0" name=""/>
        <dsp:cNvSpPr/>
      </dsp:nvSpPr>
      <dsp:spPr>
        <a:xfrm>
          <a:off x="3327336"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Защити</a:t>
          </a:r>
          <a:endParaRPr lang="en-US" sz="1200" kern="1200" dirty="0"/>
        </a:p>
      </dsp:txBody>
      <dsp:txXfrm>
        <a:off x="3454910" y="1262494"/>
        <a:ext cx="615979" cy="615979"/>
      </dsp:txXfrm>
    </dsp:sp>
    <dsp:sp modelId="{15861D84-CEBC-4996-9FA3-3F94080AF75D}">
      <dsp:nvSpPr>
        <dsp:cNvPr id="0" name=""/>
        <dsp:cNvSpPr/>
      </dsp:nvSpPr>
      <dsp:spPr>
        <a:xfrm>
          <a:off x="2192727" y="2269529"/>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Обекти</a:t>
          </a:r>
          <a:endParaRPr lang="en-US" sz="1200" kern="1200" dirty="0"/>
        </a:p>
      </dsp:txBody>
      <dsp:txXfrm>
        <a:off x="2320301" y="2397103"/>
        <a:ext cx="615979" cy="615979"/>
      </dsp:txXfrm>
    </dsp:sp>
    <dsp:sp modelId="{BFA3A318-6183-441E-A483-1901D08B18A1}">
      <dsp:nvSpPr>
        <dsp:cNvPr id="0" name=""/>
        <dsp:cNvSpPr/>
      </dsp:nvSpPr>
      <dsp:spPr>
        <a:xfrm>
          <a:off x="1058118"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Забрани</a:t>
          </a:r>
          <a:endParaRPr lang="en-US" sz="1200" kern="1200" dirty="0"/>
        </a:p>
      </dsp:txBody>
      <dsp:txXfrm>
        <a:off x="1185692" y="1262494"/>
        <a:ext cx="615979" cy="6159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C1BE-BBC7-4ECF-B209-E72170E101F1}">
      <dsp:nvSpPr>
        <dsp:cNvPr id="0" name=""/>
        <dsp:cNvSpPr/>
      </dsp:nvSpPr>
      <dsp:spPr>
        <a:xfrm>
          <a:off x="1757163" y="699356"/>
          <a:ext cx="1742255" cy="1742255"/>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t>Несъзнавано желание Несъзнаван фантазъм</a:t>
          </a:r>
          <a:endParaRPr lang="en-US" sz="1600" kern="1200" dirty="0"/>
        </a:p>
      </dsp:txBody>
      <dsp:txXfrm>
        <a:off x="2012310" y="954503"/>
        <a:ext cx="1231961" cy="1231961"/>
      </dsp:txXfrm>
    </dsp:sp>
    <dsp:sp modelId="{9362C12D-6B66-4933-96A6-333503C1F89B}">
      <dsp:nvSpPr>
        <dsp:cNvPr id="0" name=""/>
        <dsp:cNvSpPr/>
      </dsp:nvSpPr>
      <dsp:spPr>
        <a:xfrm>
          <a:off x="2192727" y="31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Иденти фикации</a:t>
          </a:r>
          <a:endParaRPr lang="en-US" sz="1200" kern="1200" dirty="0"/>
        </a:p>
      </dsp:txBody>
      <dsp:txXfrm>
        <a:off x="2320301" y="127884"/>
        <a:ext cx="615979" cy="615979"/>
      </dsp:txXfrm>
    </dsp:sp>
    <dsp:sp modelId="{B1126501-B265-4BE3-A3A5-05D4B17B99F6}">
      <dsp:nvSpPr>
        <dsp:cNvPr id="0" name=""/>
        <dsp:cNvSpPr/>
      </dsp:nvSpPr>
      <dsp:spPr>
        <a:xfrm>
          <a:off x="3327336"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Защити</a:t>
          </a:r>
          <a:endParaRPr lang="en-US" sz="1200" kern="1200" dirty="0"/>
        </a:p>
      </dsp:txBody>
      <dsp:txXfrm>
        <a:off x="3454910" y="1262494"/>
        <a:ext cx="615979" cy="615979"/>
      </dsp:txXfrm>
    </dsp:sp>
    <dsp:sp modelId="{15861D84-CEBC-4996-9FA3-3F94080AF75D}">
      <dsp:nvSpPr>
        <dsp:cNvPr id="0" name=""/>
        <dsp:cNvSpPr/>
      </dsp:nvSpPr>
      <dsp:spPr>
        <a:xfrm>
          <a:off x="2192727" y="2269529"/>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Обекти</a:t>
          </a:r>
          <a:endParaRPr lang="en-US" sz="1200" kern="1200" dirty="0"/>
        </a:p>
      </dsp:txBody>
      <dsp:txXfrm>
        <a:off x="2320301" y="2397103"/>
        <a:ext cx="615979" cy="615979"/>
      </dsp:txXfrm>
    </dsp:sp>
    <dsp:sp modelId="{BFA3A318-6183-441E-A483-1901D08B18A1}">
      <dsp:nvSpPr>
        <dsp:cNvPr id="0" name=""/>
        <dsp:cNvSpPr/>
      </dsp:nvSpPr>
      <dsp:spPr>
        <a:xfrm>
          <a:off x="1058118"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Забрани</a:t>
          </a:r>
          <a:endParaRPr lang="en-US" sz="1200" kern="1200" dirty="0"/>
        </a:p>
      </dsp:txBody>
      <dsp:txXfrm>
        <a:off x="1185692" y="1262494"/>
        <a:ext cx="615979" cy="6159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C1BE-BBC7-4ECF-B209-E72170E101F1}">
      <dsp:nvSpPr>
        <dsp:cNvPr id="0" name=""/>
        <dsp:cNvSpPr/>
      </dsp:nvSpPr>
      <dsp:spPr>
        <a:xfrm>
          <a:off x="1757163" y="699356"/>
          <a:ext cx="1742255" cy="1742255"/>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t>Несъзнавано желание Несъзнаван фантазъм</a:t>
          </a:r>
          <a:endParaRPr lang="en-US" sz="1600" kern="1200" dirty="0"/>
        </a:p>
      </dsp:txBody>
      <dsp:txXfrm>
        <a:off x="2012310" y="954503"/>
        <a:ext cx="1231961" cy="1231961"/>
      </dsp:txXfrm>
    </dsp:sp>
    <dsp:sp modelId="{9362C12D-6B66-4933-96A6-333503C1F89B}">
      <dsp:nvSpPr>
        <dsp:cNvPr id="0" name=""/>
        <dsp:cNvSpPr/>
      </dsp:nvSpPr>
      <dsp:spPr>
        <a:xfrm>
          <a:off x="2192727" y="31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Иденти фикации</a:t>
          </a:r>
          <a:endParaRPr lang="en-US" sz="1200" kern="1200" dirty="0"/>
        </a:p>
      </dsp:txBody>
      <dsp:txXfrm>
        <a:off x="2320301" y="127884"/>
        <a:ext cx="615979" cy="615979"/>
      </dsp:txXfrm>
    </dsp:sp>
    <dsp:sp modelId="{B1126501-B265-4BE3-A3A5-05D4B17B99F6}">
      <dsp:nvSpPr>
        <dsp:cNvPr id="0" name=""/>
        <dsp:cNvSpPr/>
      </dsp:nvSpPr>
      <dsp:spPr>
        <a:xfrm>
          <a:off x="3327336"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Защити</a:t>
          </a:r>
          <a:endParaRPr lang="en-US" sz="1200" kern="1200" dirty="0"/>
        </a:p>
      </dsp:txBody>
      <dsp:txXfrm>
        <a:off x="3454910" y="1262494"/>
        <a:ext cx="615979" cy="615979"/>
      </dsp:txXfrm>
    </dsp:sp>
    <dsp:sp modelId="{15861D84-CEBC-4996-9FA3-3F94080AF75D}">
      <dsp:nvSpPr>
        <dsp:cNvPr id="0" name=""/>
        <dsp:cNvSpPr/>
      </dsp:nvSpPr>
      <dsp:spPr>
        <a:xfrm>
          <a:off x="2192727" y="2269529"/>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Обекти</a:t>
          </a:r>
          <a:endParaRPr lang="en-US" sz="1200" kern="1200" dirty="0"/>
        </a:p>
      </dsp:txBody>
      <dsp:txXfrm>
        <a:off x="2320301" y="2397103"/>
        <a:ext cx="615979" cy="615979"/>
      </dsp:txXfrm>
    </dsp:sp>
    <dsp:sp modelId="{BFA3A318-6183-441E-A483-1901D08B18A1}">
      <dsp:nvSpPr>
        <dsp:cNvPr id="0" name=""/>
        <dsp:cNvSpPr/>
      </dsp:nvSpPr>
      <dsp:spPr>
        <a:xfrm>
          <a:off x="1058118"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Забрани</a:t>
          </a:r>
          <a:endParaRPr lang="en-US" sz="1200" kern="1200" dirty="0"/>
        </a:p>
      </dsp:txBody>
      <dsp:txXfrm>
        <a:off x="1185692" y="1262494"/>
        <a:ext cx="615979" cy="6159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C1BE-BBC7-4ECF-B209-E72170E101F1}">
      <dsp:nvSpPr>
        <dsp:cNvPr id="0" name=""/>
        <dsp:cNvSpPr/>
      </dsp:nvSpPr>
      <dsp:spPr>
        <a:xfrm>
          <a:off x="1757163" y="699356"/>
          <a:ext cx="1742255" cy="1742255"/>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t>Несъзнавано желание Несъзнаван фантазъм</a:t>
          </a:r>
          <a:endParaRPr lang="en-US" sz="1600" kern="1200" dirty="0"/>
        </a:p>
      </dsp:txBody>
      <dsp:txXfrm>
        <a:off x="2012310" y="954503"/>
        <a:ext cx="1231961" cy="1231961"/>
      </dsp:txXfrm>
    </dsp:sp>
    <dsp:sp modelId="{9362C12D-6B66-4933-96A6-333503C1F89B}">
      <dsp:nvSpPr>
        <dsp:cNvPr id="0" name=""/>
        <dsp:cNvSpPr/>
      </dsp:nvSpPr>
      <dsp:spPr>
        <a:xfrm>
          <a:off x="2192727" y="31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Иденти фикации</a:t>
          </a:r>
          <a:endParaRPr lang="en-US" sz="1200" kern="1200" dirty="0"/>
        </a:p>
      </dsp:txBody>
      <dsp:txXfrm>
        <a:off x="2320301" y="127884"/>
        <a:ext cx="615979" cy="615979"/>
      </dsp:txXfrm>
    </dsp:sp>
    <dsp:sp modelId="{B1126501-B265-4BE3-A3A5-05D4B17B99F6}">
      <dsp:nvSpPr>
        <dsp:cNvPr id="0" name=""/>
        <dsp:cNvSpPr/>
      </dsp:nvSpPr>
      <dsp:spPr>
        <a:xfrm>
          <a:off x="3327336"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Защити</a:t>
          </a:r>
          <a:endParaRPr lang="en-US" sz="1200" kern="1200" dirty="0"/>
        </a:p>
      </dsp:txBody>
      <dsp:txXfrm>
        <a:off x="3454910" y="1262494"/>
        <a:ext cx="615979" cy="615979"/>
      </dsp:txXfrm>
    </dsp:sp>
    <dsp:sp modelId="{15861D84-CEBC-4996-9FA3-3F94080AF75D}">
      <dsp:nvSpPr>
        <dsp:cNvPr id="0" name=""/>
        <dsp:cNvSpPr/>
      </dsp:nvSpPr>
      <dsp:spPr>
        <a:xfrm>
          <a:off x="2192727" y="2269529"/>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Обекти</a:t>
          </a:r>
          <a:endParaRPr lang="en-US" sz="1200" kern="1200" dirty="0"/>
        </a:p>
      </dsp:txBody>
      <dsp:txXfrm>
        <a:off x="2320301" y="2397103"/>
        <a:ext cx="615979" cy="615979"/>
      </dsp:txXfrm>
    </dsp:sp>
    <dsp:sp modelId="{BFA3A318-6183-441E-A483-1901D08B18A1}">
      <dsp:nvSpPr>
        <dsp:cNvPr id="0" name=""/>
        <dsp:cNvSpPr/>
      </dsp:nvSpPr>
      <dsp:spPr>
        <a:xfrm>
          <a:off x="1058118"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Забрани</a:t>
          </a:r>
          <a:endParaRPr lang="en-US" sz="1200" kern="1200" dirty="0"/>
        </a:p>
      </dsp:txBody>
      <dsp:txXfrm>
        <a:off x="1185692" y="1262494"/>
        <a:ext cx="615979" cy="61597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2C1BE-BBC7-4ECF-B209-E72170E101F1}">
      <dsp:nvSpPr>
        <dsp:cNvPr id="0" name=""/>
        <dsp:cNvSpPr/>
      </dsp:nvSpPr>
      <dsp:spPr>
        <a:xfrm>
          <a:off x="1757163" y="699356"/>
          <a:ext cx="1742255" cy="1742255"/>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t>Несъзнавано желание Несъзнаван фантазъм</a:t>
          </a:r>
          <a:endParaRPr lang="en-US" sz="1600" kern="1200" dirty="0"/>
        </a:p>
      </dsp:txBody>
      <dsp:txXfrm>
        <a:off x="2012310" y="954503"/>
        <a:ext cx="1231961" cy="1231961"/>
      </dsp:txXfrm>
    </dsp:sp>
    <dsp:sp modelId="{9362C12D-6B66-4933-96A6-333503C1F89B}">
      <dsp:nvSpPr>
        <dsp:cNvPr id="0" name=""/>
        <dsp:cNvSpPr/>
      </dsp:nvSpPr>
      <dsp:spPr>
        <a:xfrm>
          <a:off x="2192727" y="31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Иденти фикации</a:t>
          </a:r>
          <a:endParaRPr lang="en-US" sz="1200" kern="1200" dirty="0"/>
        </a:p>
      </dsp:txBody>
      <dsp:txXfrm>
        <a:off x="2320301" y="127884"/>
        <a:ext cx="615979" cy="615979"/>
      </dsp:txXfrm>
    </dsp:sp>
    <dsp:sp modelId="{B1126501-B265-4BE3-A3A5-05D4B17B99F6}">
      <dsp:nvSpPr>
        <dsp:cNvPr id="0" name=""/>
        <dsp:cNvSpPr/>
      </dsp:nvSpPr>
      <dsp:spPr>
        <a:xfrm>
          <a:off x="3327336"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Защити</a:t>
          </a:r>
          <a:endParaRPr lang="en-US" sz="1200" kern="1200" dirty="0"/>
        </a:p>
      </dsp:txBody>
      <dsp:txXfrm>
        <a:off x="3454910" y="1262494"/>
        <a:ext cx="615979" cy="615979"/>
      </dsp:txXfrm>
    </dsp:sp>
    <dsp:sp modelId="{15861D84-CEBC-4996-9FA3-3F94080AF75D}">
      <dsp:nvSpPr>
        <dsp:cNvPr id="0" name=""/>
        <dsp:cNvSpPr/>
      </dsp:nvSpPr>
      <dsp:spPr>
        <a:xfrm>
          <a:off x="2192727" y="2269529"/>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Обекти</a:t>
          </a:r>
          <a:endParaRPr lang="en-US" sz="1200" kern="1200" dirty="0"/>
        </a:p>
      </dsp:txBody>
      <dsp:txXfrm>
        <a:off x="2320301" y="2397103"/>
        <a:ext cx="615979" cy="615979"/>
      </dsp:txXfrm>
    </dsp:sp>
    <dsp:sp modelId="{BFA3A318-6183-441E-A483-1901D08B18A1}">
      <dsp:nvSpPr>
        <dsp:cNvPr id="0" name=""/>
        <dsp:cNvSpPr/>
      </dsp:nvSpPr>
      <dsp:spPr>
        <a:xfrm>
          <a:off x="1058118" y="1134920"/>
          <a:ext cx="871127" cy="871127"/>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g-BG" sz="1200" kern="1200" dirty="0" smtClean="0"/>
            <a:t>Забрани</a:t>
          </a:r>
          <a:endParaRPr lang="en-US" sz="1200" kern="1200" dirty="0"/>
        </a:p>
      </dsp:txBody>
      <dsp:txXfrm>
        <a:off x="1185692" y="1262494"/>
        <a:ext cx="615979" cy="61597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10/27/2017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10/27/2017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10/27/2017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10/27/2017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10/27/2017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10/27/2017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10/27/2017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10/27/2017</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10/27/2017</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10/27/2017</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10/27/2017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10/27/2017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10/27/2017</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26" Type="http://schemas.microsoft.com/office/2007/relationships/diagramDrawing" Target="../diagrams/drawing9.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5" Type="http://schemas.openxmlformats.org/officeDocument/2006/relationships/diagramColors" Target="../diagrams/colors9.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29" Type="http://schemas.openxmlformats.org/officeDocument/2006/relationships/diagramQuickStyle" Target="../diagrams/quickStyle10.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24" Type="http://schemas.openxmlformats.org/officeDocument/2006/relationships/diagramQuickStyle" Target="../diagrams/quickStyle9.xml"/><Relationship Id="rId5" Type="http://schemas.openxmlformats.org/officeDocument/2006/relationships/diagramColors" Target="../diagrams/colors5.xml"/><Relationship Id="rId15" Type="http://schemas.openxmlformats.org/officeDocument/2006/relationships/diagramColors" Target="../diagrams/colors7.xml"/><Relationship Id="rId23" Type="http://schemas.openxmlformats.org/officeDocument/2006/relationships/diagramLayout" Target="../diagrams/layout9.xml"/><Relationship Id="rId28" Type="http://schemas.openxmlformats.org/officeDocument/2006/relationships/diagramLayout" Target="../diagrams/layout10.xml"/><Relationship Id="rId10" Type="http://schemas.openxmlformats.org/officeDocument/2006/relationships/diagramColors" Target="../diagrams/colors6.xml"/><Relationship Id="rId19" Type="http://schemas.openxmlformats.org/officeDocument/2006/relationships/diagramQuickStyle" Target="../diagrams/quickStyle8.xml"/><Relationship Id="rId31" Type="http://schemas.microsoft.com/office/2007/relationships/diagramDrawing" Target="../diagrams/drawing10.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 Id="rId22" Type="http://schemas.openxmlformats.org/officeDocument/2006/relationships/diagramData" Target="../diagrams/data9.xml"/><Relationship Id="rId27" Type="http://schemas.openxmlformats.org/officeDocument/2006/relationships/diagramData" Target="../diagrams/data10.xml"/><Relationship Id="rId30" Type="http://schemas.openxmlformats.org/officeDocument/2006/relationships/diagramColors" Target="../diagrams/colors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860" y="1905000"/>
            <a:ext cx="10774933" cy="2667000"/>
          </a:xfrm>
        </p:spPr>
        <p:txBody>
          <a:bodyPr/>
          <a:lstStyle/>
          <a:p>
            <a:r>
              <a:rPr lang="bg-BG" b="1" dirty="0" smtClean="0"/>
              <a:t>Реалност, реалности в</a:t>
            </a:r>
            <a:br>
              <a:rPr lang="bg-BG" b="1" dirty="0" smtClean="0"/>
            </a:br>
            <a:r>
              <a:rPr lang="bg-BG" b="1" dirty="0" smtClean="0"/>
              <a:t>хода на терапевтичния процес</a:t>
            </a:r>
            <a:endParaRPr lang="en-US" b="1" dirty="0"/>
          </a:p>
        </p:txBody>
      </p:sp>
      <p:sp>
        <p:nvSpPr>
          <p:cNvPr id="3" name="Subtitle 2"/>
          <p:cNvSpPr>
            <a:spLocks noGrp="1"/>
          </p:cNvSpPr>
          <p:nvPr>
            <p:ph type="subTitle" idx="1"/>
          </p:nvPr>
        </p:nvSpPr>
        <p:spPr>
          <a:xfrm>
            <a:off x="1162375" y="5301208"/>
            <a:ext cx="3851917" cy="1257594"/>
          </a:xfrm>
        </p:spPr>
        <p:txBody>
          <a:bodyPr>
            <a:normAutofit fontScale="92500" lnSpcReduction="10000"/>
          </a:bodyPr>
          <a:lstStyle/>
          <a:p>
            <a:r>
              <a:rPr lang="bg-BG" b="1" i="1" dirty="0" smtClean="0"/>
              <a:t>Опит за концептуализация на практическия опит</a:t>
            </a:r>
          </a:p>
          <a:p>
            <a:endParaRPr lang="bg-BG" b="1" dirty="0" smtClean="0"/>
          </a:p>
          <a:p>
            <a:r>
              <a:rPr lang="bg-BG" b="1" dirty="0" smtClean="0"/>
              <a:t>Д-р Димо Станчев</a:t>
            </a:r>
            <a:endParaRPr lang="en-US" b="1" dirty="0"/>
          </a:p>
        </p:txBody>
      </p:sp>
      <p:sp>
        <p:nvSpPr>
          <p:cNvPr id="5" name="TextBox 4"/>
          <p:cNvSpPr txBox="1"/>
          <p:nvPr/>
        </p:nvSpPr>
        <p:spPr>
          <a:xfrm>
            <a:off x="1197869" y="620688"/>
            <a:ext cx="9468544" cy="1692771"/>
          </a:xfrm>
          <a:prstGeom prst="rect">
            <a:avLst/>
          </a:prstGeom>
          <a:noFill/>
        </p:spPr>
        <p:txBody>
          <a:bodyPr wrap="square" rtlCol="0">
            <a:spAutoFit/>
          </a:bodyPr>
          <a:lstStyle/>
          <a:p>
            <a:pPr algn="ctr"/>
            <a:r>
              <a:rPr lang="bg-BG" sz="2800" b="1" dirty="0" smtClean="0">
                <a:latin typeface="+mj-lt"/>
              </a:rPr>
              <a:t>Национална конференция</a:t>
            </a:r>
          </a:p>
          <a:p>
            <a:pPr algn="ctr"/>
            <a:endParaRPr lang="bg-BG" sz="800" b="1" dirty="0" smtClean="0">
              <a:latin typeface="+mj-lt"/>
            </a:endParaRPr>
          </a:p>
          <a:p>
            <a:pPr algn="ctr"/>
            <a:r>
              <a:rPr lang="bg-BG" sz="4400" b="1" dirty="0" smtClean="0">
                <a:latin typeface="+mj-lt"/>
              </a:rPr>
              <a:t>„Психодрама: сцена и реалност“</a:t>
            </a:r>
            <a:br>
              <a:rPr lang="bg-BG" sz="4400" b="1" dirty="0" smtClean="0">
                <a:latin typeface="+mj-lt"/>
              </a:rPr>
            </a:br>
            <a:r>
              <a:rPr lang="bg-BG" sz="2400" b="1" dirty="0"/>
              <a:t>София, 29.09. – 01.10.2017</a:t>
            </a:r>
            <a:endParaRPr lang="bg-BG" sz="2400" b="1" dirty="0" smtClean="0">
              <a:latin typeface="+mj-lt"/>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Психична реалност в терапевтичния процес</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217644344"/>
              </p:ext>
            </p:extLst>
          </p:nvPr>
        </p:nvGraphicFramePr>
        <p:xfrm>
          <a:off x="1522414" y="1977008"/>
          <a:ext cx="8532441" cy="4548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Elbow Connector 4"/>
          <p:cNvCxnSpPr/>
          <p:nvPr/>
        </p:nvCxnSpPr>
        <p:spPr>
          <a:xfrm>
            <a:off x="7030516" y="2348880"/>
            <a:ext cx="1850504" cy="1087436"/>
          </a:xfrm>
          <a:prstGeom prst="bentConnector3">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a:off x="7174532" y="3523692"/>
            <a:ext cx="1778496" cy="986408"/>
          </a:xfrm>
          <a:prstGeom prst="bentConnector3">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a:off x="7102524" y="4732460"/>
            <a:ext cx="1900145" cy="932446"/>
          </a:xfrm>
          <a:prstGeom prst="bentConnector3">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788634" y="6525344"/>
            <a:ext cx="3214035" cy="0"/>
          </a:xfrm>
          <a:prstGeom prst="straightConnector1">
            <a:avLst/>
          </a:prstGeom>
          <a:ln w="25400">
            <a:miter lim="800000"/>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830716" y="3501008"/>
            <a:ext cx="3402150" cy="424732"/>
          </a:xfrm>
          <a:prstGeom prst="rect">
            <a:avLst/>
          </a:prstGeom>
          <a:noFill/>
        </p:spPr>
        <p:txBody>
          <a:bodyPr wrap="none" rtlCol="0">
            <a:spAutoFit/>
          </a:bodyPr>
          <a:lstStyle/>
          <a:p>
            <a:pPr>
              <a:lnSpc>
                <a:spcPct val="90000"/>
              </a:lnSpc>
            </a:pPr>
            <a:r>
              <a:rPr lang="bg-BG" sz="2400" dirty="0" smtClean="0"/>
              <a:t>Социален (ролеви) атом</a:t>
            </a:r>
            <a:endParaRPr lang="en-US" sz="2400" dirty="0"/>
          </a:p>
        </p:txBody>
      </p:sp>
      <p:sp>
        <p:nvSpPr>
          <p:cNvPr id="25" name="TextBox 24"/>
          <p:cNvSpPr txBox="1"/>
          <p:nvPr/>
        </p:nvSpPr>
        <p:spPr>
          <a:xfrm>
            <a:off x="8830716" y="2860252"/>
            <a:ext cx="3323154" cy="424732"/>
          </a:xfrm>
          <a:prstGeom prst="rect">
            <a:avLst/>
          </a:prstGeom>
          <a:noFill/>
        </p:spPr>
        <p:txBody>
          <a:bodyPr wrap="none" rtlCol="0">
            <a:spAutoFit/>
          </a:bodyPr>
          <a:lstStyle/>
          <a:p>
            <a:pPr>
              <a:lnSpc>
                <a:spcPct val="90000"/>
              </a:lnSpc>
            </a:pPr>
            <a:r>
              <a:rPr lang="bg-BG" sz="2400" dirty="0" smtClean="0"/>
              <a:t>Културен (ролеви) атом</a:t>
            </a:r>
            <a:endParaRPr lang="bg-BG" sz="2400" dirty="0"/>
          </a:p>
        </p:txBody>
      </p:sp>
      <p:sp>
        <p:nvSpPr>
          <p:cNvPr id="26" name="TextBox 25"/>
          <p:cNvSpPr txBox="1"/>
          <p:nvPr/>
        </p:nvSpPr>
        <p:spPr>
          <a:xfrm>
            <a:off x="8902724" y="4293096"/>
            <a:ext cx="1839799" cy="424732"/>
          </a:xfrm>
          <a:prstGeom prst="rect">
            <a:avLst/>
          </a:prstGeom>
          <a:noFill/>
        </p:spPr>
        <p:txBody>
          <a:bodyPr wrap="none" rtlCol="0">
            <a:spAutoFit/>
          </a:bodyPr>
          <a:lstStyle/>
          <a:p>
            <a:pPr>
              <a:lnSpc>
                <a:spcPct val="90000"/>
              </a:lnSpc>
            </a:pPr>
            <a:r>
              <a:rPr lang="bg-BG" sz="2400" dirty="0" smtClean="0"/>
              <a:t>Ролеви атом</a:t>
            </a:r>
            <a:endParaRPr lang="en-US" sz="2400" dirty="0"/>
          </a:p>
        </p:txBody>
      </p:sp>
      <p:sp>
        <p:nvSpPr>
          <p:cNvPr id="27" name="TextBox 26"/>
          <p:cNvSpPr txBox="1"/>
          <p:nvPr/>
        </p:nvSpPr>
        <p:spPr>
          <a:xfrm>
            <a:off x="8974732" y="5452540"/>
            <a:ext cx="2220801" cy="424732"/>
          </a:xfrm>
          <a:prstGeom prst="rect">
            <a:avLst/>
          </a:prstGeom>
          <a:noFill/>
        </p:spPr>
        <p:txBody>
          <a:bodyPr wrap="none" rtlCol="0">
            <a:spAutoFit/>
          </a:bodyPr>
          <a:lstStyle/>
          <a:p>
            <a:pPr>
              <a:lnSpc>
                <a:spcPct val="90000"/>
              </a:lnSpc>
            </a:pPr>
            <a:r>
              <a:rPr lang="bg-BG" sz="2400" dirty="0" smtClean="0"/>
              <a:t>Атом на ролята</a:t>
            </a:r>
            <a:endParaRPr lang="en-US" sz="2400" dirty="0"/>
          </a:p>
        </p:txBody>
      </p:sp>
      <p:sp>
        <p:nvSpPr>
          <p:cNvPr id="37" name="TextBox 36"/>
          <p:cNvSpPr txBox="1"/>
          <p:nvPr/>
        </p:nvSpPr>
        <p:spPr>
          <a:xfrm>
            <a:off x="8974732" y="6316636"/>
            <a:ext cx="2366289" cy="424732"/>
          </a:xfrm>
          <a:prstGeom prst="rect">
            <a:avLst/>
          </a:prstGeom>
          <a:noFill/>
        </p:spPr>
        <p:txBody>
          <a:bodyPr wrap="none" rtlCol="0">
            <a:spAutoFit/>
          </a:bodyPr>
          <a:lstStyle/>
          <a:p>
            <a:pPr>
              <a:lnSpc>
                <a:spcPct val="90000"/>
              </a:lnSpc>
            </a:pPr>
            <a:r>
              <a:rPr lang="bg-BG" sz="2400" dirty="0" smtClean="0"/>
              <a:t>Соматични роли</a:t>
            </a:r>
            <a:endParaRPr lang="en-US" sz="2400" dirty="0"/>
          </a:p>
        </p:txBody>
      </p:sp>
    </p:spTree>
    <p:extLst>
      <p:ext uri="{BB962C8B-B14F-4D97-AF65-F5344CB8AC3E}">
        <p14:creationId xmlns:p14="http://schemas.microsoft.com/office/powerpoint/2010/main" val="313855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24" grpId="0"/>
      <p:bldP spid="25" grpId="0"/>
      <p:bldP spid="26" grpId="0"/>
      <p:bldP spid="27"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a:t>Психична </a:t>
            </a:r>
            <a:r>
              <a:rPr lang="bg-BG" dirty="0" smtClean="0"/>
              <a:t>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92500" lnSpcReduction="10000"/>
          </a:bodyPr>
          <a:lstStyle/>
          <a:p>
            <a:r>
              <a:rPr lang="bg-BG" sz="2200" b="1" dirty="0" smtClean="0"/>
              <a:t>Несъзнавана психичната реалност </a:t>
            </a:r>
            <a:r>
              <a:rPr lang="bg-BG" sz="2200" dirty="0" smtClean="0"/>
              <a:t>- като същинско несъзнавано, (филогенетично унаследено и динамично онтогенетично придобито), не е „субективна“ реалност или преживяване за себе си и за идентитет,  разбирани като пресъзнавани психични съдържания, а </a:t>
            </a:r>
            <a:r>
              <a:rPr lang="bg-BG" sz="2200" i="1" dirty="0" smtClean="0"/>
              <a:t>обозначава </a:t>
            </a:r>
            <a:r>
              <a:rPr lang="bg-BG" sz="2200" b="1" i="1" dirty="0" smtClean="0"/>
              <a:t>несъзнаваното желание, свързаните с него фантазми и интернализираните обектни отношения.</a:t>
            </a:r>
          </a:p>
          <a:p>
            <a:pPr marL="0" indent="0">
              <a:buNone/>
            </a:pPr>
            <a:r>
              <a:rPr lang="bg-BG" altLang="en-US" sz="2200" b="1" dirty="0"/>
              <a:t>З. Фройд</a:t>
            </a:r>
            <a:r>
              <a:rPr lang="en-US" altLang="en-US" sz="2200" b="1" dirty="0"/>
              <a:t>, </a:t>
            </a:r>
            <a:r>
              <a:rPr lang="bg-BG" altLang="en-US" sz="2200" b="1" dirty="0"/>
              <a:t>Тълкуване на сънищата </a:t>
            </a:r>
            <a:r>
              <a:rPr lang="en-US" altLang="en-US" sz="2200" b="1" dirty="0"/>
              <a:t>(1900)</a:t>
            </a:r>
          </a:p>
          <a:p>
            <a:r>
              <a:rPr lang="bg-BG" sz="2200" b="1" dirty="0"/>
              <a:t>Несъзнаваното</a:t>
            </a:r>
            <a:r>
              <a:rPr lang="bg-BG" sz="2200" dirty="0"/>
              <a:t> е истинската </a:t>
            </a:r>
            <a:r>
              <a:rPr lang="bg-BG" sz="2200" b="1" i="1" dirty="0"/>
              <a:t>психична реалност</a:t>
            </a:r>
            <a:r>
              <a:rPr lang="bg-BG" sz="2200" dirty="0"/>
              <a:t>; в своята същностна природа то е толкова неизвестно за нас, колкото реалността на външния свят и  е така непълно представено</a:t>
            </a:r>
            <a:r>
              <a:rPr lang="fr-CA" sz="2200" dirty="0"/>
              <a:t> </a:t>
            </a:r>
            <a:r>
              <a:rPr lang="bg-BG" sz="2200" dirty="0"/>
              <a:t>посредством данните на съзнанието, както е външният свят, посредством показанията на сетивните ни органи...(Приписването на реалност) </a:t>
            </a:r>
            <a:r>
              <a:rPr lang="bg-BG" sz="2200" dirty="0" smtClean="0"/>
              <a:t>трябва </a:t>
            </a:r>
            <a:r>
              <a:rPr lang="bg-BG" sz="2200" dirty="0"/>
              <a:t>да бъде </a:t>
            </a:r>
            <a:r>
              <a:rPr lang="bg-BG" sz="2200" dirty="0" smtClean="0"/>
              <a:t>отказано, </a:t>
            </a:r>
            <a:r>
              <a:rPr lang="bg-BG" sz="2200" dirty="0"/>
              <a:t>разбира се, на всякакви преходни и междинни мисли. </a:t>
            </a:r>
            <a:endParaRPr lang="en-US" altLang="en-US" sz="2200" dirty="0"/>
          </a:p>
          <a:p>
            <a:r>
              <a:rPr lang="bg-BG" sz="2200" dirty="0"/>
              <a:t>Но привилегията на съзнателната дейност, с която толкова често се злоупотребява, се състои именно в това, да скрива от нас всички останали (психични дейности</a:t>
            </a:r>
            <a:r>
              <a:rPr lang="bg-BG" sz="2200" dirty="0" smtClean="0"/>
              <a:t>).</a:t>
            </a:r>
            <a:endParaRPr lang="bg-BG" sz="2200" dirty="0"/>
          </a:p>
        </p:txBody>
      </p:sp>
    </p:spTree>
    <p:extLst>
      <p:ext uri="{BB962C8B-B14F-4D97-AF65-F5344CB8AC3E}">
        <p14:creationId xmlns:p14="http://schemas.microsoft.com/office/powerpoint/2010/main" val="46647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a:t>Психична </a:t>
            </a:r>
            <a:r>
              <a:rPr lang="bg-BG" dirty="0" smtClean="0"/>
              <a:t>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sz="2000" b="1" dirty="0" smtClean="0"/>
              <a:t>Психична </a:t>
            </a:r>
            <a:r>
              <a:rPr lang="bg-BG" sz="2000" b="1" dirty="0"/>
              <a:t>реалност </a:t>
            </a:r>
            <a:r>
              <a:rPr lang="bg-BG" sz="2000" dirty="0"/>
              <a:t>– има отношение към индивида като цяло (</a:t>
            </a:r>
            <a:r>
              <a:rPr lang="fr-CA" sz="2000" i="1" dirty="0" smtClean="0"/>
              <a:t>self</a:t>
            </a:r>
            <a:r>
              <a:rPr lang="bg-BG" sz="2000" i="1" dirty="0" smtClean="0"/>
              <a:t> и идентитет</a:t>
            </a:r>
            <a:r>
              <a:rPr lang="fr-CA" sz="2000" dirty="0" smtClean="0"/>
              <a:t>) </a:t>
            </a:r>
            <a:r>
              <a:rPr lang="bg-BG" sz="2000" dirty="0"/>
              <a:t>и интегрира всички преживелищни и предсъзнавани аспекти на </a:t>
            </a:r>
            <a:r>
              <a:rPr lang="bg-BG" sz="2000" b="1" dirty="0"/>
              <a:t>„</a:t>
            </a:r>
            <a:r>
              <a:rPr lang="bg-BG" sz="2000" b="1" i="1" dirty="0"/>
              <a:t>чувството за себе си</a:t>
            </a:r>
            <a:r>
              <a:rPr lang="bg-BG" sz="2000" b="1" dirty="0"/>
              <a:t>“ </a:t>
            </a:r>
            <a:r>
              <a:rPr lang="bg-BG" sz="2000" dirty="0"/>
              <a:t>и на </a:t>
            </a:r>
            <a:r>
              <a:rPr lang="bg-BG" sz="2000" b="1" dirty="0"/>
              <a:t>„</a:t>
            </a:r>
            <a:r>
              <a:rPr lang="bg-BG" sz="2000" b="1" i="1" dirty="0"/>
              <a:t>чувството за идентитет</a:t>
            </a:r>
            <a:r>
              <a:rPr lang="bg-BG" sz="2000" b="1" dirty="0"/>
              <a:t>“. </a:t>
            </a:r>
            <a:r>
              <a:rPr lang="bg-BG" sz="2000" dirty="0"/>
              <a:t>Първото отразява главно преживяването и идеите за себе си, като себевъзприятие, самооценка, Аз образ, Аз идеал и т.н., а второто се свързва с его-идентичността, личностовия идентитет, половия идентитет и т.н., и </a:t>
            </a:r>
            <a:r>
              <a:rPr lang="bg-BG" sz="2000" b="1" dirty="0"/>
              <a:t>е психичното представителство </a:t>
            </a:r>
            <a:r>
              <a:rPr lang="bg-BG" sz="2000" b="1" i="1" dirty="0"/>
              <a:t>на клъстера от йерархизирани роли</a:t>
            </a:r>
            <a:r>
              <a:rPr lang="bg-BG" sz="2000" b="1" dirty="0"/>
              <a:t>, които човек изпълнява. </a:t>
            </a:r>
          </a:p>
          <a:p>
            <a:pPr marL="0" indent="0">
              <a:buNone/>
            </a:pPr>
            <a:r>
              <a:rPr lang="bg-BG" sz="2000" b="1" dirty="0">
                <a:effectLst>
                  <a:glow rad="38100">
                    <a:schemeClr val="bg1">
                      <a:lumMod val="65000"/>
                      <a:lumOff val="35000"/>
                      <a:alpha val="40000"/>
                    </a:schemeClr>
                  </a:glow>
                </a:effectLst>
              </a:rPr>
              <a:t>Е. Х. Ериксон, Въпросът за Его Идентичността (1956</a:t>
            </a:r>
            <a:r>
              <a:rPr lang="bg-BG" sz="2000" b="1" dirty="0" smtClean="0">
                <a:effectLst>
                  <a:glow rad="38100">
                    <a:schemeClr val="bg1">
                      <a:lumMod val="65000"/>
                      <a:lumOff val="35000"/>
                      <a:alpha val="40000"/>
                    </a:schemeClr>
                  </a:glow>
                </a:effectLst>
              </a:rPr>
              <a:t>)</a:t>
            </a:r>
            <a:endParaRPr lang="bg-BG" sz="2000" dirty="0" smtClean="0"/>
          </a:p>
          <a:p>
            <a:r>
              <a:rPr lang="bg-BG" sz="2000" b="1" dirty="0"/>
              <a:t>Чувството за идентитет </a:t>
            </a:r>
            <a:r>
              <a:rPr lang="bg-BG" sz="2000" dirty="0"/>
              <a:t>има </a:t>
            </a:r>
            <a:r>
              <a:rPr lang="bg-BG" sz="2000" b="1" i="1" dirty="0"/>
              <a:t>предсъзнаван аспект</a:t>
            </a:r>
            <a:r>
              <a:rPr lang="bg-BG" sz="2000" b="1" dirty="0"/>
              <a:t>, </a:t>
            </a:r>
            <a:r>
              <a:rPr lang="bg-BG" sz="2000" dirty="0"/>
              <a:t>който е достъпен за разбиране; то се изразява в поведение, което може да се наблюдава и с невъоръжено око; и има и съпътстващи </a:t>
            </a:r>
            <a:r>
              <a:rPr lang="bg-BG" sz="2000" b="1" i="1" dirty="0"/>
              <a:t>несъзнавани аспекти</a:t>
            </a:r>
            <a:r>
              <a:rPr lang="bg-BG" sz="2000" dirty="0"/>
              <a:t>, които могат да се проумеят само посредством психологични тестове и чрез </a:t>
            </a:r>
            <a:r>
              <a:rPr lang="bg-BG" sz="2000" dirty="0" smtClean="0"/>
              <a:t>психоаналитичната (психотерапевтичната) </a:t>
            </a:r>
            <a:r>
              <a:rPr lang="bg-BG" sz="2000" dirty="0"/>
              <a:t>процедура</a:t>
            </a:r>
            <a:r>
              <a:rPr lang="bg-BG" sz="2000" dirty="0" smtClean="0"/>
              <a:t>.</a:t>
            </a:r>
            <a:endParaRPr lang="bg-BG" sz="2000" dirty="0"/>
          </a:p>
        </p:txBody>
      </p:sp>
    </p:spTree>
    <p:extLst>
      <p:ext uri="{BB962C8B-B14F-4D97-AF65-F5344CB8AC3E}">
        <p14:creationId xmlns:p14="http://schemas.microsoft.com/office/powerpoint/2010/main" val="1710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a:t>Психична </a:t>
            </a:r>
            <a:r>
              <a:rPr lang="bg-BG" dirty="0" smtClean="0"/>
              <a:t>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92500" lnSpcReduction="20000"/>
          </a:bodyPr>
          <a:lstStyle/>
          <a:p>
            <a:pPr marL="0" indent="0" algn="just">
              <a:buNone/>
            </a:pPr>
            <a:r>
              <a:rPr lang="bg-BG" sz="2200" b="1" dirty="0" smtClean="0">
                <a:effectLst>
                  <a:glow rad="38100">
                    <a:schemeClr val="bg1">
                      <a:lumMod val="65000"/>
                      <a:lumOff val="35000"/>
                      <a:alpha val="40000"/>
                    </a:schemeClr>
                  </a:glow>
                </a:effectLst>
              </a:rPr>
              <a:t>Е. Х. Ериксон, Въпросът за Его Идентичността (1956)</a:t>
            </a:r>
          </a:p>
          <a:p>
            <a:r>
              <a:rPr lang="bg-BG" sz="2000" dirty="0" smtClean="0"/>
              <a:t>От генетична гледна точка, процесът на </a:t>
            </a:r>
            <a:r>
              <a:rPr lang="bg-BG" sz="2000" b="1" dirty="0" smtClean="0"/>
              <a:t>формиране на идентитет </a:t>
            </a:r>
            <a:r>
              <a:rPr lang="bg-BG" sz="2000" dirty="0" smtClean="0"/>
              <a:t>се очертава като развиваща се конфигурация – конфигурация, която постепенно се установява чрез </a:t>
            </a:r>
            <a:r>
              <a:rPr lang="bg-BG" sz="2000" i="1" dirty="0" smtClean="0"/>
              <a:t>последователни </a:t>
            </a:r>
            <a:r>
              <a:rPr lang="bg-BG" sz="2000" b="1" i="1" dirty="0" smtClean="0"/>
              <a:t>его синтези и ресинтези </a:t>
            </a:r>
            <a:r>
              <a:rPr lang="bg-BG" sz="2000" dirty="0" smtClean="0"/>
              <a:t>по време на детството; конфигурация, която постепенно интегрира:</a:t>
            </a:r>
          </a:p>
          <a:p>
            <a:r>
              <a:rPr lang="bg-BG" sz="2000" b="1" i="1" dirty="0" smtClean="0"/>
              <a:t>конституционалните дадености,</a:t>
            </a:r>
          </a:p>
          <a:p>
            <a:pPr>
              <a:lnSpc>
                <a:spcPct val="60000"/>
              </a:lnSpc>
            </a:pPr>
            <a:r>
              <a:rPr lang="bg-BG" sz="2000" b="1" i="1" dirty="0" smtClean="0"/>
              <a:t>характерните либидинали потребности,</a:t>
            </a:r>
          </a:p>
          <a:p>
            <a:pPr>
              <a:lnSpc>
                <a:spcPct val="60000"/>
              </a:lnSpc>
            </a:pPr>
            <a:r>
              <a:rPr lang="bg-BG" sz="2000" b="1" i="1" dirty="0" smtClean="0"/>
              <a:t>изявените качества,</a:t>
            </a:r>
          </a:p>
          <a:p>
            <a:pPr>
              <a:lnSpc>
                <a:spcPct val="60000"/>
              </a:lnSpc>
            </a:pPr>
            <a:r>
              <a:rPr lang="bg-BG" sz="2000" b="1" i="1" dirty="0" smtClean="0"/>
              <a:t>значимите идентификации,</a:t>
            </a:r>
          </a:p>
          <a:p>
            <a:pPr>
              <a:lnSpc>
                <a:spcPct val="60000"/>
              </a:lnSpc>
            </a:pPr>
            <a:r>
              <a:rPr lang="bg-BG" sz="2000" b="1" i="1" dirty="0" smtClean="0"/>
              <a:t>ефективните защити,</a:t>
            </a:r>
          </a:p>
          <a:p>
            <a:pPr>
              <a:lnSpc>
                <a:spcPct val="60000"/>
              </a:lnSpc>
            </a:pPr>
            <a:r>
              <a:rPr lang="bg-BG" sz="2000" b="1" i="1" dirty="0" smtClean="0"/>
              <a:t>успешните сублимации</a:t>
            </a:r>
          </a:p>
          <a:p>
            <a:pPr>
              <a:lnSpc>
                <a:spcPct val="60000"/>
              </a:lnSpc>
            </a:pPr>
            <a:r>
              <a:rPr lang="bg-BG" sz="2000" b="1" i="1" dirty="0" smtClean="0"/>
              <a:t>и консистентните роли.</a:t>
            </a:r>
          </a:p>
          <a:p>
            <a:r>
              <a:rPr lang="bg-BG" sz="2000" dirty="0" smtClean="0"/>
              <a:t>Функция на егото е да </a:t>
            </a:r>
            <a:r>
              <a:rPr lang="bg-BG" sz="2000" b="1" i="1" dirty="0" smtClean="0"/>
              <a:t>интегрира психосексуалните и психосоциалните аспекти</a:t>
            </a:r>
            <a:r>
              <a:rPr lang="bg-BG" sz="2000" b="1" dirty="0" smtClean="0"/>
              <a:t> </a:t>
            </a:r>
            <a:r>
              <a:rPr lang="bg-BG" sz="2000" dirty="0" smtClean="0"/>
              <a:t>на съответното ниво на развитие и, в същото време, да интегрира отношенията на новодобавените идентичностни елементи с вече съществуващите... в </a:t>
            </a:r>
            <a:r>
              <a:rPr lang="bg-BG" sz="2000" b="1" i="1" dirty="0" smtClean="0"/>
              <a:t>уникално, достатъчно кохерентно цяло.</a:t>
            </a:r>
          </a:p>
        </p:txBody>
      </p:sp>
    </p:spTree>
    <p:extLst>
      <p:ext uri="{BB962C8B-B14F-4D97-AF65-F5344CB8AC3E}">
        <p14:creationId xmlns:p14="http://schemas.microsoft.com/office/powerpoint/2010/main" val="239646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xEl>
                                              <p:pRg st="8" end="8"/>
                                            </p:txEl>
                                          </p:spTgt>
                                        </p:tgtEl>
                                        <p:attrNameLst>
                                          <p:attrName>style.visibility</p:attrName>
                                        </p:attrNameLst>
                                      </p:cBhvr>
                                      <p:to>
                                        <p:strVal val="visible"/>
                                      </p:to>
                                    </p:set>
                                    <p:anim calcmode="lin" valueType="num">
                                      <p:cBhvr additive="base">
                                        <p:cTn id="55"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xEl>
                                              <p:pRg st="9" end="9"/>
                                            </p:txEl>
                                          </p:spTgt>
                                        </p:tgtEl>
                                        <p:attrNameLst>
                                          <p:attrName>style.visibility</p:attrName>
                                        </p:attrNameLst>
                                      </p:cBhvr>
                                      <p:to>
                                        <p:strVal val="visible"/>
                                      </p:to>
                                    </p:set>
                                    <p:anim calcmode="lin" valueType="num">
                                      <p:cBhvr additive="base">
                                        <p:cTn id="61"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a:t>Психична </a:t>
            </a:r>
            <a:r>
              <a:rPr lang="bg-BG" dirty="0" smtClean="0"/>
              <a:t>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92500"/>
          </a:bodyPr>
          <a:lstStyle/>
          <a:p>
            <a:pPr marL="0" indent="0">
              <a:buNone/>
            </a:pPr>
            <a:r>
              <a:rPr lang="bg-BG" sz="2200" b="1" dirty="0" smtClean="0"/>
              <a:t>Я. Л. Морено, Основи на социометрията (</a:t>
            </a:r>
            <a:r>
              <a:rPr lang="en-US" sz="2200" b="1" i="1" dirty="0" smtClean="0"/>
              <a:t>Who </a:t>
            </a:r>
            <a:r>
              <a:rPr lang="en-US" sz="2200" b="1" i="1" dirty="0"/>
              <a:t>shall survive? A </a:t>
            </a:r>
            <a:r>
              <a:rPr lang="en-US" sz="2200" b="1" dirty="0"/>
              <a:t>new </a:t>
            </a:r>
            <a:r>
              <a:rPr lang="en-US" sz="2200" b="1" i="1" dirty="0"/>
              <a:t>approach to the problem </a:t>
            </a:r>
            <a:r>
              <a:rPr lang="en-US" sz="2200" b="1" i="1" dirty="0" smtClean="0"/>
              <a:t>of</a:t>
            </a:r>
            <a:r>
              <a:rPr lang="bg-BG" sz="2200" b="1" i="1" dirty="0" smtClean="0"/>
              <a:t> </a:t>
            </a:r>
            <a:r>
              <a:rPr lang="en-US" sz="2200" b="1" i="1" dirty="0"/>
              <a:t>human </a:t>
            </a:r>
            <a:r>
              <a:rPr lang="en-US" sz="2200" b="1" i="1" dirty="0" smtClean="0"/>
              <a:t>interrelations</a:t>
            </a:r>
            <a:r>
              <a:rPr lang="bg-BG" sz="2200" b="1" i="1" dirty="0" smtClean="0"/>
              <a:t>.) (1934</a:t>
            </a:r>
            <a:r>
              <a:rPr lang="bg-BG" sz="2200" b="1" i="1" dirty="0"/>
              <a:t>, 1953)</a:t>
            </a:r>
            <a:endParaRPr lang="bg-BG" sz="2200" b="1" dirty="0"/>
          </a:p>
          <a:p>
            <a:r>
              <a:rPr lang="bg-BG" sz="2200" dirty="0"/>
              <a:t>Като социално същество, човек възниква и зависи от своето </a:t>
            </a:r>
            <a:r>
              <a:rPr lang="bg-BG" sz="2200" dirty="0" smtClean="0"/>
              <a:t>място </a:t>
            </a:r>
            <a:r>
              <a:rPr lang="bg-BG" sz="2200" dirty="0"/>
              <a:t>в социалната и културалната мрежа от </a:t>
            </a:r>
            <a:r>
              <a:rPr lang="bg-BG" sz="2200" dirty="0" smtClean="0"/>
              <a:t>взаимодействия. В </a:t>
            </a:r>
            <a:r>
              <a:rPr lang="bg-BG" sz="2200" dirty="0"/>
              <a:t>социометричните си </a:t>
            </a:r>
            <a:r>
              <a:rPr lang="bg-BG" sz="2200" dirty="0" smtClean="0"/>
              <a:t>изследвания Морено </a:t>
            </a:r>
            <a:r>
              <a:rPr lang="bg-BG" sz="2200" dirty="0"/>
              <a:t>разграничава три взаимосвързани „</a:t>
            </a:r>
            <a:r>
              <a:rPr lang="bg-BG" sz="2200" dirty="0" smtClean="0"/>
              <a:t>атоми“ на </a:t>
            </a:r>
            <a:r>
              <a:rPr lang="bg-BG" sz="2200" dirty="0"/>
              <a:t>личността:</a:t>
            </a:r>
          </a:p>
          <a:p>
            <a:r>
              <a:rPr lang="bg-BG" sz="2200" b="1" dirty="0"/>
              <a:t>Културен атом </a:t>
            </a:r>
            <a:r>
              <a:rPr lang="bg-BG" sz="2200" dirty="0"/>
              <a:t>– отнася се до културалните аспекти на съществуването: очертава влиянията (пред)определящи индивидуалното преживяване за принадлежност към света и придаващи индивидуален смисъл на живота.</a:t>
            </a:r>
            <a:endParaRPr lang="en-US" sz="2200" dirty="0"/>
          </a:p>
          <a:p>
            <a:r>
              <a:rPr lang="bg-BG" sz="2200" b="1" dirty="0" smtClean="0"/>
              <a:t>Социален </a:t>
            </a:r>
            <a:r>
              <a:rPr lang="bg-BG" sz="2200" b="1" dirty="0"/>
              <a:t>атом </a:t>
            </a:r>
            <a:r>
              <a:rPr lang="bg-BG" sz="2200" dirty="0"/>
              <a:t>– отнася се до взаимоотношенията: очертава </a:t>
            </a:r>
            <a:r>
              <a:rPr lang="bg-BG" sz="2200" dirty="0" smtClean="0"/>
              <a:t>близостта </a:t>
            </a:r>
            <a:r>
              <a:rPr lang="bg-BG" sz="2200" dirty="0"/>
              <a:t>и свързаността с другите;</a:t>
            </a:r>
          </a:p>
          <a:p>
            <a:r>
              <a:rPr lang="bg-BG" sz="2200" b="1" dirty="0"/>
              <a:t>Ролеви атом </a:t>
            </a:r>
            <a:r>
              <a:rPr lang="bg-BG" sz="2200" dirty="0"/>
              <a:t>– отнася се до ролите, които човек „играе“: очертава създадените и/или възприетите роли (вкл. соматични, семейни, социални, психодраматични; функционални или дисфункционални</a:t>
            </a:r>
            <a:r>
              <a:rPr lang="bg-BG" sz="2200" dirty="0" smtClean="0"/>
              <a:t>);</a:t>
            </a:r>
          </a:p>
          <a:p>
            <a:pPr marL="0" indent="0">
              <a:buNone/>
            </a:pPr>
            <a:endParaRPr lang="bg-BG" sz="2200" dirty="0"/>
          </a:p>
        </p:txBody>
      </p:sp>
    </p:spTree>
    <p:extLst>
      <p:ext uri="{BB962C8B-B14F-4D97-AF65-F5344CB8AC3E}">
        <p14:creationId xmlns:p14="http://schemas.microsoft.com/office/powerpoint/2010/main" val="368608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a:t>Психична </a:t>
            </a:r>
            <a:r>
              <a:rPr lang="bg-BG" dirty="0" smtClean="0"/>
              <a:t>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92500" lnSpcReduction="10000"/>
          </a:bodyPr>
          <a:lstStyle/>
          <a:p>
            <a:pPr algn="just"/>
            <a:r>
              <a:rPr lang="bg-BG" b="1" dirty="0" smtClean="0"/>
              <a:t>Атом на ролята:</a:t>
            </a:r>
          </a:p>
          <a:p>
            <a:r>
              <a:rPr lang="bg-BG" sz="2200" b="1" i="1" dirty="0"/>
              <a:t>Р</a:t>
            </a:r>
            <a:r>
              <a:rPr lang="bg-BG" sz="2200" b="1" i="1" dirty="0" smtClean="0"/>
              <a:t>олите</a:t>
            </a:r>
            <a:r>
              <a:rPr lang="bg-BG" sz="2200" dirty="0" smtClean="0"/>
              <a:t> са </a:t>
            </a:r>
            <a:r>
              <a:rPr lang="bg-BG" sz="2200" i="1" dirty="0" smtClean="0"/>
              <a:t>устойчиви динамични несъзнавани </a:t>
            </a:r>
            <a:r>
              <a:rPr lang="bg-BG" sz="2200" i="1" dirty="0"/>
              <a:t>психични конструкти (</a:t>
            </a:r>
            <a:r>
              <a:rPr lang="bg-BG" sz="2200" b="1" i="1" dirty="0"/>
              <a:t>атоми</a:t>
            </a:r>
            <a:r>
              <a:rPr lang="bg-BG" sz="2200" i="1" dirty="0"/>
              <a:t>, комплекси</a:t>
            </a:r>
            <a:r>
              <a:rPr lang="bg-BG" sz="2200" i="1" dirty="0" smtClean="0"/>
              <a:t>) :</a:t>
            </a:r>
            <a:endParaRPr lang="bg-BG" sz="2200" dirty="0"/>
          </a:p>
          <a:p>
            <a:pPr lvl="1"/>
            <a:r>
              <a:rPr lang="bg-BG" sz="2200" dirty="0" smtClean="0"/>
              <a:t>несъзнавано </a:t>
            </a:r>
            <a:r>
              <a:rPr lang="bg-BG" sz="2200" dirty="0"/>
              <a:t>желание/потребност за/към “другия/другите</a:t>
            </a:r>
            <a:r>
              <a:rPr lang="bg-BG" sz="2200" dirty="0" smtClean="0"/>
              <a:t>”</a:t>
            </a:r>
          </a:p>
          <a:p>
            <a:pPr lvl="1"/>
            <a:r>
              <a:rPr lang="bg-BG" sz="2200" dirty="0"/>
              <a:t>н</a:t>
            </a:r>
            <a:r>
              <a:rPr lang="bg-BG" sz="2200" dirty="0" smtClean="0"/>
              <a:t>есъзнавани фантазми, свързани с желанието (протороли?)</a:t>
            </a:r>
            <a:endParaRPr lang="bg-BG" sz="2200" dirty="0"/>
          </a:p>
          <a:p>
            <a:pPr lvl="1"/>
            <a:r>
              <a:rPr lang="bg-BG" sz="2200" dirty="0"/>
              <a:t>несъзнавана санкция (+/-) спрямо това желание </a:t>
            </a:r>
            <a:r>
              <a:rPr lang="bg-BG" sz="2200" dirty="0" smtClean="0"/>
              <a:t>(интрапсихичен</a:t>
            </a:r>
            <a:r>
              <a:rPr lang="bg-BG" sz="2200" dirty="0"/>
              <a:t>, междуличностен конфликт</a:t>
            </a:r>
            <a:r>
              <a:rPr lang="bg-BG" sz="2200" dirty="0" smtClean="0"/>
              <a:t>)</a:t>
            </a:r>
            <a:endParaRPr lang="bg-BG" sz="2200" dirty="0"/>
          </a:p>
          <a:p>
            <a:pPr lvl="1"/>
            <a:r>
              <a:rPr lang="bg-BG" sz="2200" dirty="0"/>
              <a:t>постигнати психични компромиси </a:t>
            </a:r>
            <a:r>
              <a:rPr lang="en-US" sz="2200" dirty="0" smtClean="0"/>
              <a:t>–</a:t>
            </a:r>
            <a:r>
              <a:rPr lang="bg-BG" sz="2200" dirty="0" smtClean="0"/>
              <a:t> резултат на защитните операции </a:t>
            </a:r>
            <a:r>
              <a:rPr lang="bg-BG" sz="2200" dirty="0"/>
              <a:t>(НСз), вкл. с</a:t>
            </a:r>
            <a:r>
              <a:rPr lang="bg-BG" sz="2200" dirty="0" smtClean="0"/>
              <a:t>ъпротиви срещу </a:t>
            </a:r>
            <a:r>
              <a:rPr lang="bg-BG" sz="2200" dirty="0"/>
              <a:t>промяната (</a:t>
            </a:r>
            <a:r>
              <a:rPr lang="bg-BG" sz="2200" b="1" i="1" dirty="0"/>
              <a:t>консерви</a:t>
            </a:r>
            <a:r>
              <a:rPr lang="bg-BG" sz="2200" i="1" dirty="0" smtClean="0"/>
              <a:t>)</a:t>
            </a:r>
            <a:endParaRPr lang="bg-BG" sz="2200" i="1" dirty="0"/>
          </a:p>
          <a:p>
            <a:pPr lvl="1"/>
            <a:r>
              <a:rPr lang="bg-BG" sz="2200" dirty="0" smtClean="0"/>
              <a:t>вид </a:t>
            </a:r>
            <a:r>
              <a:rPr lang="bg-BG" sz="2200" dirty="0"/>
              <a:t>интернализирано (обектно/системно) отношение с “другия/ другите” (вкл. идентификации и субективация</a:t>
            </a:r>
            <a:r>
              <a:rPr lang="bg-BG" sz="2200" dirty="0" smtClean="0"/>
              <a:t>)</a:t>
            </a:r>
            <a:endParaRPr lang="bg-BG" sz="2200" dirty="0"/>
          </a:p>
          <a:p>
            <a:pPr marL="274320" lvl="1" indent="0">
              <a:buNone/>
            </a:pPr>
            <a:r>
              <a:rPr lang="bg-BG" sz="2200" dirty="0" smtClean="0"/>
              <a:t>+  поведенчески</a:t>
            </a:r>
            <a:r>
              <a:rPr lang="bg-BG" sz="2200" dirty="0"/>
              <a:t>, </a:t>
            </a:r>
            <a:r>
              <a:rPr lang="bg-BG" sz="2200" dirty="0" smtClean="0"/>
              <a:t>соматични , афективни, когнитивни и духовни елементи </a:t>
            </a:r>
            <a:r>
              <a:rPr lang="bg-BG" sz="2200" i="1" dirty="0" smtClean="0"/>
              <a:t>(често напълно съзнавани).</a:t>
            </a:r>
            <a:endParaRPr lang="bg-BG" sz="2200" i="1" dirty="0"/>
          </a:p>
          <a:p>
            <a:r>
              <a:rPr lang="bg-BG" sz="2200" dirty="0"/>
              <a:t>Ролите се проявяват в </a:t>
            </a:r>
            <a:r>
              <a:rPr lang="bg-BG" sz="2200" i="1" dirty="0"/>
              <a:t>устойчиви несъзнавани патерни на индивидуално и междуличностно поведение</a:t>
            </a:r>
            <a:r>
              <a:rPr lang="bg-BG" sz="2200" dirty="0"/>
              <a:t>, които имат </a:t>
            </a:r>
            <a:r>
              <a:rPr lang="bg-BG" sz="2200" dirty="0" smtClean="0"/>
              <a:t>и напълно </a:t>
            </a:r>
            <a:r>
              <a:rPr lang="bg-BG" sz="2200" i="1" dirty="0"/>
              <a:t>съзнавани, рационални измерения на социално-психологично </a:t>
            </a:r>
            <a:r>
              <a:rPr lang="bg-BG" sz="2200" i="1" dirty="0" smtClean="0"/>
              <a:t>ниво.</a:t>
            </a:r>
            <a:endParaRPr lang="bg-BG" sz="2200" dirty="0"/>
          </a:p>
        </p:txBody>
      </p:sp>
    </p:spTree>
    <p:extLst>
      <p:ext uri="{BB962C8B-B14F-4D97-AF65-F5344CB8AC3E}">
        <p14:creationId xmlns:p14="http://schemas.microsoft.com/office/powerpoint/2010/main" val="2116175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 calcmode="lin" valueType="num">
                                      <p:cBhvr additive="base">
                                        <p:cTn id="1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anim calcmode="lin" valueType="num">
                                      <p:cBhvr additive="base">
                                        <p:cTn id="2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anim calcmode="lin" valueType="num">
                                      <p:cBhvr additive="base">
                                        <p:cTn id="25"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anim calcmode="lin" valueType="num">
                                      <p:cBhvr additive="base">
                                        <p:cTn id="29"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xEl>
                                              <p:pRg st="6" end="6"/>
                                            </p:txEl>
                                          </p:spTgt>
                                        </p:tgtEl>
                                        <p:attrNameLst>
                                          <p:attrName>style.visibility</p:attrName>
                                        </p:attrNameLst>
                                      </p:cBhvr>
                                      <p:to>
                                        <p:strVal val="visible"/>
                                      </p:to>
                                    </p:set>
                                    <p:anim calcmode="lin" valueType="num">
                                      <p:cBhvr additive="base">
                                        <p:cTn id="3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 calcmode="lin" valueType="num">
                                      <p:cBhvr additive="base">
                                        <p:cTn id="37"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8" end="8"/>
                                            </p:txEl>
                                          </p:spTgt>
                                        </p:tgtEl>
                                        <p:attrNameLst>
                                          <p:attrName>style.visibility</p:attrName>
                                        </p:attrNameLst>
                                      </p:cBhvr>
                                      <p:to>
                                        <p:strVal val="visible"/>
                                      </p:to>
                                    </p:set>
                                    <p:anim calcmode="lin" valueType="num">
                                      <p:cBhvr additive="base">
                                        <p:cTn id="43"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a:t>Психична </a:t>
            </a:r>
            <a:r>
              <a:rPr lang="bg-BG" dirty="0" smtClean="0"/>
              <a:t>реалност в терапевтичния процес</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06062118"/>
              </p:ext>
            </p:extLst>
          </p:nvPr>
        </p:nvGraphicFramePr>
        <p:xfrm>
          <a:off x="-314299" y="3528392"/>
          <a:ext cx="5256583" cy="3140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1"/>
          <p:cNvGraphicFramePr>
            <a:graphicFrameLocks/>
          </p:cNvGraphicFramePr>
          <p:nvPr>
            <p:extLst>
              <p:ext uri="{D42A27DB-BD31-4B8C-83A1-F6EECF244321}">
                <p14:modId xmlns:p14="http://schemas.microsoft.com/office/powerpoint/2010/main" val="3550838317"/>
              </p:ext>
            </p:extLst>
          </p:nvPr>
        </p:nvGraphicFramePr>
        <p:xfrm>
          <a:off x="2349997" y="1700808"/>
          <a:ext cx="5256583" cy="31409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Content Placeholder 1"/>
          <p:cNvGraphicFramePr>
            <a:graphicFrameLocks/>
          </p:cNvGraphicFramePr>
          <p:nvPr>
            <p:extLst>
              <p:ext uri="{D42A27DB-BD31-4B8C-83A1-F6EECF244321}">
                <p14:modId xmlns:p14="http://schemas.microsoft.com/office/powerpoint/2010/main" val="3175413080"/>
              </p:ext>
            </p:extLst>
          </p:nvPr>
        </p:nvGraphicFramePr>
        <p:xfrm>
          <a:off x="4798269" y="3528392"/>
          <a:ext cx="5256583" cy="314096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Content Placeholder 1"/>
          <p:cNvGraphicFramePr>
            <a:graphicFrameLocks/>
          </p:cNvGraphicFramePr>
          <p:nvPr>
            <p:extLst>
              <p:ext uri="{D42A27DB-BD31-4B8C-83A1-F6EECF244321}">
                <p14:modId xmlns:p14="http://schemas.microsoft.com/office/powerpoint/2010/main" val="592467080"/>
              </p:ext>
            </p:extLst>
          </p:nvPr>
        </p:nvGraphicFramePr>
        <p:xfrm>
          <a:off x="7462565" y="1669876"/>
          <a:ext cx="5256583" cy="3140968"/>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2" name="Content Placeholder 1"/>
          <p:cNvGraphicFramePr>
            <a:graphicFrameLocks/>
          </p:cNvGraphicFramePr>
          <p:nvPr>
            <p:extLst>
              <p:ext uri="{D42A27DB-BD31-4B8C-83A1-F6EECF244321}">
                <p14:modId xmlns:p14="http://schemas.microsoft.com/office/powerpoint/2010/main" val="2207060109"/>
              </p:ext>
            </p:extLst>
          </p:nvPr>
        </p:nvGraphicFramePr>
        <p:xfrm>
          <a:off x="4906281" y="1628757"/>
          <a:ext cx="5256583" cy="3140968"/>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5" name="Content Placeholder 1"/>
          <p:cNvGraphicFramePr>
            <a:graphicFrameLocks/>
          </p:cNvGraphicFramePr>
          <p:nvPr>
            <p:extLst>
              <p:ext uri="{D42A27DB-BD31-4B8C-83A1-F6EECF244321}">
                <p14:modId xmlns:p14="http://schemas.microsoft.com/office/powerpoint/2010/main" val="1023745121"/>
              </p:ext>
            </p:extLst>
          </p:nvPr>
        </p:nvGraphicFramePr>
        <p:xfrm>
          <a:off x="-535560" y="1700808"/>
          <a:ext cx="5256583" cy="3140968"/>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
        <p:nvSpPr>
          <p:cNvPr id="4" name="Oval 3"/>
          <p:cNvSpPr/>
          <p:nvPr/>
        </p:nvSpPr>
        <p:spPr>
          <a:xfrm>
            <a:off x="3142084" y="1628757"/>
            <a:ext cx="5760640" cy="5040603"/>
          </a:xfrm>
          <a:prstGeom prst="ellipse">
            <a:avLst/>
          </a:prstGeom>
          <a:noFill/>
          <a:ln w="38100">
            <a:solidFill>
              <a:schemeClr val="tx1">
                <a:lumMod val="9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144697" y="5661248"/>
            <a:ext cx="2338589" cy="757130"/>
          </a:xfrm>
          <a:prstGeom prst="rect">
            <a:avLst/>
          </a:prstGeom>
          <a:noFill/>
        </p:spPr>
        <p:txBody>
          <a:bodyPr wrap="none" rtlCol="0">
            <a:spAutoFit/>
          </a:bodyPr>
          <a:lstStyle/>
          <a:p>
            <a:pPr algn="r">
              <a:lnSpc>
                <a:spcPct val="90000"/>
              </a:lnSpc>
            </a:pPr>
            <a:r>
              <a:rPr lang="bg-BG" sz="2400" dirty="0" smtClean="0"/>
              <a:t>Социо-културна</a:t>
            </a:r>
          </a:p>
          <a:p>
            <a:pPr algn="r">
              <a:lnSpc>
                <a:spcPct val="90000"/>
              </a:lnSpc>
            </a:pPr>
            <a:r>
              <a:rPr lang="bg-BG" sz="2400" dirty="0" smtClean="0"/>
              <a:t>Роля</a:t>
            </a:r>
            <a:endParaRPr lang="en-US" sz="2400" dirty="0"/>
          </a:p>
        </p:txBody>
      </p:sp>
    </p:spTree>
    <p:extLst>
      <p:ext uri="{BB962C8B-B14F-4D97-AF65-F5344CB8AC3E}">
        <p14:creationId xmlns:p14="http://schemas.microsoft.com/office/powerpoint/2010/main" val="395352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 0 L 0 0.25 E" pathEditMode="relative" ptsTypes="">
                                      <p:cBhvr>
                                        <p:cTn id="10" dur="2000" fill="hold"/>
                                        <p:tgtEl>
                                          <p:spTgt spid="11"/>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11" grpId="0">
        <p:bldAsOne/>
      </p:bldGraphic>
      <p:bldGraphic spid="12" grpId="0">
        <p:bldAsOne/>
      </p:bldGraphic>
      <p:bldGraphic spid="15" grpId="0">
        <p:bldAsOne/>
      </p:bldGraphic>
      <p:bldP spid="4" grpId="0" animBg="1"/>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Групова реалност</a:t>
            </a:r>
            <a:endParaRPr lang="en-US" b="1" dirty="0"/>
          </a:p>
        </p:txBody>
      </p:sp>
      <p:sp>
        <p:nvSpPr>
          <p:cNvPr id="3" name="Text Placeholder 2"/>
          <p:cNvSpPr>
            <a:spLocks noGrp="1"/>
          </p:cNvSpPr>
          <p:nvPr>
            <p:ph type="body" idx="1"/>
          </p:nvPr>
        </p:nvSpPr>
        <p:spPr/>
        <p:txBody>
          <a:bodyPr>
            <a:normAutofit/>
          </a:bodyPr>
          <a:lstStyle/>
          <a:p>
            <a:r>
              <a:rPr lang="bg-BG" sz="3200" b="1" dirty="0" smtClean="0"/>
              <a:t>(публика)</a:t>
            </a:r>
            <a:endParaRPr lang="en-US" sz="3200" b="1" dirty="0"/>
          </a:p>
        </p:txBody>
      </p:sp>
    </p:spTree>
    <p:extLst>
      <p:ext uri="{BB962C8B-B14F-4D97-AF65-F5344CB8AC3E}">
        <p14:creationId xmlns:p14="http://schemas.microsoft.com/office/powerpoint/2010/main" val="975729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Групова 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sz="2000" dirty="0" smtClean="0"/>
              <a:t>Груповият процес, </a:t>
            </a:r>
            <a:r>
              <a:rPr lang="bg-BG" sz="2000" dirty="0"/>
              <a:t>като резултат на </a:t>
            </a:r>
            <a:r>
              <a:rPr lang="bg-BG" sz="2000" b="1" i="1" dirty="0"/>
              <a:t>съ-творената </a:t>
            </a:r>
            <a:r>
              <a:rPr lang="en-US" sz="2000" b="1" i="1" dirty="0" smtClean="0"/>
              <a:t>(co-created) </a:t>
            </a:r>
            <a:r>
              <a:rPr lang="bg-BG" sz="2000" b="1" i="1" dirty="0" smtClean="0"/>
              <a:t>групова </a:t>
            </a:r>
            <a:r>
              <a:rPr lang="bg-BG" sz="2000" b="1" i="1" dirty="0"/>
              <a:t>реалност - “тук и сега”, </a:t>
            </a:r>
            <a:r>
              <a:rPr lang="bg-BG" sz="2000" dirty="0" smtClean="0"/>
              <a:t>е сложен психологичен конструкт, със специфична динамика:</a:t>
            </a:r>
            <a:endParaRPr lang="bg-BG" sz="2000" dirty="0"/>
          </a:p>
          <a:p>
            <a:pPr lvl="1"/>
            <a:r>
              <a:rPr lang="bg-BG" dirty="0"/>
              <a:t>Измерението </a:t>
            </a:r>
            <a:r>
              <a:rPr lang="bg-BG" i="1" dirty="0"/>
              <a:t>“тук и сега” е </a:t>
            </a:r>
            <a:r>
              <a:rPr lang="bg-BG" i="1" dirty="0" smtClean="0"/>
              <a:t>несъзнавано потенциално пространство</a:t>
            </a:r>
            <a:r>
              <a:rPr lang="bg-BG" dirty="0"/>
              <a:t>, съчетаващо едновременно “реалните”, конкретни групови събития и време със субективно (</a:t>
            </a:r>
            <a:r>
              <a:rPr lang="bg-BG" dirty="0" smtClean="0"/>
              <a:t>Нсз</a:t>
            </a:r>
            <a:r>
              <a:rPr lang="bg-BG" dirty="0"/>
              <a:t>) </a:t>
            </a:r>
            <a:r>
              <a:rPr lang="bg-BG" dirty="0" smtClean="0"/>
              <a:t>преживяваните</a:t>
            </a:r>
            <a:r>
              <a:rPr lang="bg-BG" dirty="0"/>
              <a:t>, и </a:t>
            </a:r>
            <a:r>
              <a:rPr lang="bg-BG" dirty="0" smtClean="0"/>
              <a:t>приписвани </a:t>
            </a:r>
            <a:r>
              <a:rPr lang="bg-BG" dirty="0"/>
              <a:t>от участниците, </a:t>
            </a:r>
            <a:r>
              <a:rPr lang="bg-BG" dirty="0" smtClean="0"/>
              <a:t>смисли, афекти и емоции (протопсихична система, </a:t>
            </a:r>
            <a:r>
              <a:rPr lang="bg-BG" b="1" dirty="0" smtClean="0"/>
              <a:t>основни допускания </a:t>
            </a:r>
            <a:r>
              <a:rPr lang="bg-BG" dirty="0" smtClean="0"/>
              <a:t>и т.н.);</a:t>
            </a:r>
            <a:endParaRPr lang="bg-BG" dirty="0"/>
          </a:p>
          <a:p>
            <a:pPr lvl="1"/>
            <a:r>
              <a:rPr lang="bg-BG" dirty="0"/>
              <a:t>В този смисъл, </a:t>
            </a:r>
            <a:r>
              <a:rPr lang="bg-BG" dirty="0" smtClean="0"/>
              <a:t>можем да разглеждаме включително процеса </a:t>
            </a:r>
            <a:r>
              <a:rPr lang="bg-BG" dirty="0"/>
              <a:t>“тук и сега”, като проява на груповата </a:t>
            </a:r>
            <a:r>
              <a:rPr lang="bg-BG" dirty="0" smtClean="0"/>
              <a:t>Нсз “</a:t>
            </a:r>
            <a:r>
              <a:rPr lang="en-US" dirty="0"/>
              <a:t>surplus reality</a:t>
            </a:r>
            <a:r>
              <a:rPr lang="bg-BG" dirty="0"/>
              <a:t>”;</a:t>
            </a:r>
          </a:p>
          <a:p>
            <a:r>
              <a:rPr lang="bg-BG" sz="2000" dirty="0"/>
              <a:t>Груповият процес “тук и сега” се самоизразява, саморефлектира и самоинтерпретира чрез сценичните теми от “там и тогава” и обратното.</a:t>
            </a:r>
          </a:p>
          <a:p>
            <a:r>
              <a:rPr lang="bg-BG" sz="2000" dirty="0" smtClean="0"/>
              <a:t>Равнището </a:t>
            </a:r>
            <a:r>
              <a:rPr lang="bg-BG" sz="2000" dirty="0"/>
              <a:t>на </a:t>
            </a:r>
            <a:r>
              <a:rPr lang="bg-BG" sz="2000" b="1" i="1" dirty="0"/>
              <a:t>групова енергия </a:t>
            </a:r>
            <a:r>
              <a:rPr lang="bg-BG" sz="2000" dirty="0" smtClean="0"/>
              <a:t>изразява </a:t>
            </a:r>
            <a:r>
              <a:rPr lang="bg-BG" sz="2000" dirty="0"/>
              <a:t>степента на включеност </a:t>
            </a:r>
            <a:r>
              <a:rPr lang="bg-BG" sz="2000" dirty="0" smtClean="0"/>
              <a:t>в съ-творяването </a:t>
            </a:r>
            <a:r>
              <a:rPr lang="bg-BG" sz="2000" dirty="0"/>
              <a:t>на груповата реалност - ”тук и сега” от страна на груповите членове.</a:t>
            </a:r>
            <a:endParaRPr lang="bg-BG" sz="2000" dirty="0" smtClean="0"/>
          </a:p>
        </p:txBody>
      </p:sp>
    </p:spTree>
    <p:extLst>
      <p:ext uri="{BB962C8B-B14F-4D97-AF65-F5344CB8AC3E}">
        <p14:creationId xmlns:p14="http://schemas.microsoft.com/office/powerpoint/2010/main" val="171254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anim calcmode="lin" valueType="num">
                                      <p:cBhvr additive="base">
                                        <p:cTn id="1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 calcmode="lin" valueType="num">
                                      <p:cBhvr additive="base">
                                        <p:cTn id="1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anim calcmode="lin" valueType="num">
                                      <p:cBhvr additive="base">
                                        <p:cTn id="2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 calcmode="lin" valueType="num">
                                      <p:cBhvr additive="base">
                                        <p:cTn id="27"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Групова 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85000" lnSpcReduction="10000"/>
          </a:bodyPr>
          <a:lstStyle/>
          <a:p>
            <a:r>
              <a:rPr lang="bg-BG" dirty="0" smtClean="0"/>
              <a:t>Груповата среща (</a:t>
            </a:r>
            <a:r>
              <a:rPr lang="en-US" dirty="0" smtClean="0"/>
              <a:t>encounter)</a:t>
            </a:r>
            <a:r>
              <a:rPr lang="bg-BG" dirty="0"/>
              <a:t> е повече от простата съвкупност на индивидуалните психични процеси и преживявания на </a:t>
            </a:r>
            <a:r>
              <a:rPr lang="bg-BG" dirty="0" smtClean="0"/>
              <a:t>участниците в групата.</a:t>
            </a:r>
          </a:p>
          <a:p>
            <a:r>
              <a:rPr lang="bg-BG" dirty="0" smtClean="0"/>
              <a:t>Интерсубективостта </a:t>
            </a:r>
            <a:r>
              <a:rPr lang="bg-BG" dirty="0"/>
              <a:t>е </a:t>
            </a:r>
            <a:r>
              <a:rPr lang="bg-BG" dirty="0" smtClean="0"/>
              <a:t>необходимият </a:t>
            </a:r>
            <a:r>
              <a:rPr lang="bg-BG" dirty="0"/>
              <a:t>посредник </a:t>
            </a:r>
            <a:r>
              <a:rPr lang="bg-BG" dirty="0" smtClean="0"/>
              <a:t>както за формирането и развитието на интрапсихичното, така и за неговото опознаване и промяна.</a:t>
            </a:r>
          </a:p>
          <a:p>
            <a:r>
              <a:rPr lang="bg-BG" dirty="0" smtClean="0"/>
              <a:t>Същината на терапевтичния процес предполага достъп до себе си посредством  обход през другия/другите. (от рефлексия към саморефлексивност)</a:t>
            </a:r>
            <a:endParaRPr lang="bg-BG" dirty="0"/>
          </a:p>
          <a:p>
            <a:r>
              <a:rPr lang="bg-BG" dirty="0"/>
              <a:t>И </a:t>
            </a:r>
            <a:r>
              <a:rPr lang="bg-BG" dirty="0" smtClean="0"/>
              <a:t>„обектът“ </a:t>
            </a:r>
            <a:r>
              <a:rPr lang="bg-BG" dirty="0"/>
              <a:t>и </a:t>
            </a:r>
            <a:r>
              <a:rPr lang="bg-BG" dirty="0" smtClean="0"/>
              <a:t>„субектът“ (като два субекта) се </a:t>
            </a:r>
            <a:r>
              <a:rPr lang="bg-BG" dirty="0"/>
              <a:t>предопределят, раждат и развиват </a:t>
            </a:r>
            <a:r>
              <a:rPr lang="bg-BG" dirty="0" smtClean="0"/>
              <a:t>взаимно</a:t>
            </a:r>
            <a:r>
              <a:rPr lang="en-US" dirty="0" smtClean="0"/>
              <a:t> </a:t>
            </a:r>
            <a:r>
              <a:rPr lang="bg-BG" dirty="0" smtClean="0"/>
              <a:t>в срещата.</a:t>
            </a:r>
            <a:endParaRPr lang="bg-BG" dirty="0"/>
          </a:p>
          <a:p>
            <a:pPr marL="0" indent="0">
              <a:buNone/>
            </a:pPr>
            <a:r>
              <a:rPr lang="bg-BG" b="1" dirty="0" smtClean="0"/>
              <a:t>А. Грийн, Интрапсихичното и интерсубективното в психоанализата. (2000)</a:t>
            </a:r>
          </a:p>
          <a:p>
            <a:r>
              <a:rPr lang="bg-BG" dirty="0" smtClean="0"/>
              <a:t>Накратко, интрапсихичното изисква обход през интерсубективното, но другият, който е въвлечен чрез интерсубективното, отразява както модела на собствената си конституция, която е споделена с човека с който е свързан, така също и собствената си зависимост от биологичната  си организация... </a:t>
            </a:r>
          </a:p>
        </p:txBody>
      </p:sp>
    </p:spTree>
    <p:extLst>
      <p:ext uri="{BB962C8B-B14F-4D97-AF65-F5344CB8AC3E}">
        <p14:creationId xmlns:p14="http://schemas.microsoft.com/office/powerpoint/2010/main" val="208349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684566" cy="1020762"/>
          </a:xfrm>
        </p:spPr>
        <p:txBody>
          <a:bodyPr/>
          <a:lstStyle/>
          <a:p>
            <a:r>
              <a:rPr lang="bg-BG" dirty="0"/>
              <a:t>Реалност, реалности в терапевтичния процес</a:t>
            </a:r>
            <a:endParaRPr lang="en-US" dirty="0"/>
          </a:p>
        </p:txBody>
      </p:sp>
      <p:sp>
        <p:nvSpPr>
          <p:cNvPr id="6" name="Content Placeholder 5"/>
          <p:cNvSpPr>
            <a:spLocks noGrp="1"/>
          </p:cNvSpPr>
          <p:nvPr>
            <p:ph idx="1"/>
          </p:nvPr>
        </p:nvSpPr>
        <p:spPr>
          <a:xfrm>
            <a:off x="4726260" y="1700808"/>
            <a:ext cx="5669280" cy="5157192"/>
          </a:xfrm>
        </p:spPr>
        <p:txBody>
          <a:bodyPr>
            <a:noAutofit/>
          </a:bodyPr>
          <a:lstStyle/>
          <a:p>
            <a:pPr marL="342900" indent="-342900">
              <a:buFont typeface="+mj-lt"/>
              <a:buAutoNum type="arabicPeriod" startAt="4"/>
            </a:pPr>
            <a:r>
              <a:rPr lang="ru-RU" sz="1800" dirty="0"/>
              <a:t>И </a:t>
            </a:r>
            <a:r>
              <a:rPr lang="ru-RU" sz="1800" dirty="0" smtClean="0"/>
              <a:t>рекоха: </a:t>
            </a:r>
            <a:r>
              <a:rPr lang="ru-RU" sz="1800" dirty="0"/>
              <a:t>Елате, да си съградим град, даже кула, чийто връх да стига до небето; и да си спечелим име, да не би да се разпръснем по лицето на цялата земя.</a:t>
            </a:r>
          </a:p>
          <a:p>
            <a:pPr marL="342900" indent="-342900">
              <a:buFont typeface="+mj-lt"/>
              <a:buAutoNum type="arabicPeriod" startAt="4"/>
            </a:pPr>
            <a:r>
              <a:rPr lang="ru-RU" sz="1800" baseline="30000" dirty="0"/>
              <a:t> </a:t>
            </a:r>
            <a:r>
              <a:rPr lang="ru-RU" sz="1800" dirty="0"/>
              <a:t>А </a:t>
            </a:r>
            <a:r>
              <a:rPr lang="ru-RU" sz="1800" cap="small" dirty="0"/>
              <a:t>Господ</a:t>
            </a:r>
            <a:r>
              <a:rPr lang="ru-RU" sz="1800" dirty="0"/>
              <a:t> слезе да види града и кулата, които градяха хората.</a:t>
            </a:r>
          </a:p>
          <a:p>
            <a:pPr marL="342900" indent="-342900">
              <a:buFont typeface="+mj-lt"/>
              <a:buAutoNum type="arabicPeriod" startAt="4"/>
            </a:pPr>
            <a:r>
              <a:rPr lang="ru-RU" sz="1800" baseline="30000" dirty="0"/>
              <a:t> </a:t>
            </a:r>
            <a:r>
              <a:rPr lang="ru-RU" sz="1800" dirty="0"/>
              <a:t>И </a:t>
            </a:r>
            <a:r>
              <a:rPr lang="ru-RU" sz="1800" dirty="0" smtClean="0"/>
              <a:t>рече </a:t>
            </a:r>
            <a:r>
              <a:rPr lang="ru-RU" sz="1800" cap="small" dirty="0" smtClean="0"/>
              <a:t>Господ</a:t>
            </a:r>
            <a:r>
              <a:rPr lang="ru-RU" sz="1800" dirty="0" smtClean="0"/>
              <a:t>: </a:t>
            </a:r>
            <a:r>
              <a:rPr lang="ru-RU" sz="1800" dirty="0"/>
              <a:t>Ето, едни люде са, и всички говорят един език; и това е което са почнали да правят; и не ще може вече да им се забрани, какво да било нещо, що биха намислили да </a:t>
            </a:r>
            <a:r>
              <a:rPr lang="ru-RU" sz="1800" dirty="0" smtClean="0"/>
              <a:t>направят.</a:t>
            </a:r>
            <a:endParaRPr lang="ru-RU" sz="1800" baseline="30000" dirty="0"/>
          </a:p>
          <a:p>
            <a:pPr marL="342900" indent="-342900">
              <a:buFont typeface="+mj-lt"/>
              <a:buAutoNum type="arabicPeriod" startAt="4"/>
            </a:pPr>
            <a:r>
              <a:rPr lang="ru-RU" sz="1800" dirty="0"/>
              <a:t>Елате да слезем, и там да разбъркаме езика им, тъй щото един други да не разбират езика си</a:t>
            </a:r>
            <a:r>
              <a:rPr lang="ru-RU" sz="1800" dirty="0" smtClean="0"/>
              <a:t>.</a:t>
            </a:r>
          </a:p>
          <a:p>
            <a:pPr marL="342900" indent="-342900">
              <a:buFont typeface="+mj-lt"/>
              <a:buAutoNum type="arabicPeriod" startAt="4"/>
            </a:pPr>
            <a:r>
              <a:rPr lang="ru-RU" sz="1800" dirty="0" smtClean="0"/>
              <a:t>Така </a:t>
            </a:r>
            <a:r>
              <a:rPr lang="ru-RU" sz="1800" cap="small" dirty="0"/>
              <a:t>Господ</a:t>
            </a:r>
            <a:r>
              <a:rPr lang="ru-RU" sz="1800" dirty="0"/>
              <a:t> ги разпръсна оттам по лицето на цялата земя; а </a:t>
            </a:r>
            <a:r>
              <a:rPr lang="ru-RU" sz="1800" b="1" dirty="0"/>
              <a:t>те престанаха да градят града</a:t>
            </a:r>
            <a:r>
              <a:rPr lang="ru-RU" sz="1800" dirty="0" smtClean="0"/>
              <a:t>.</a:t>
            </a:r>
          </a:p>
          <a:p>
            <a:pPr marL="0" indent="0" algn="r">
              <a:buNone/>
            </a:pPr>
            <a:r>
              <a:rPr lang="ru-RU" sz="1800" b="1" dirty="0" smtClean="0"/>
              <a:t>Битие</a:t>
            </a:r>
            <a:r>
              <a:rPr lang="ru-RU" sz="1800" dirty="0" smtClean="0"/>
              <a:t> 11 глава</a:t>
            </a:r>
            <a:endParaRPr lang="ru-RU" sz="1800" dirty="0"/>
          </a:p>
        </p:txBody>
      </p:sp>
      <p:sp>
        <p:nvSpPr>
          <p:cNvPr id="3" name="Rectangle 1"/>
          <p:cNvSpPr>
            <a:spLocks noGrp="1" noChangeArrowheads="1"/>
          </p:cNvSpPr>
          <p:nvPr>
            <p:ph type="body" sz="half" idx="2"/>
          </p:nvPr>
        </p:nvSpPr>
        <p:spPr bwMode="auto">
          <a:xfrm>
            <a:off x="45740" y="2974597"/>
            <a:ext cx="4532203"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lnSpc>
                <a:spcPct val="100000"/>
              </a:lnSpc>
              <a:spcBef>
                <a:spcPct val="0"/>
              </a:spcBef>
              <a:spcAft>
                <a:spcPct val="0"/>
              </a:spcAft>
              <a:buSzTx/>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lang="bg-BG" altLang="en-US" sz="1800" b="1" dirty="0" smtClean="0">
                <a:latin typeface="Arial" panose="020B0604020202020204" pitchFamily="34" charset="0"/>
              </a:rPr>
              <a:t>Реалност:</a:t>
            </a:r>
          </a:p>
          <a:p>
            <a:pPr lvl="0" eaLnBrk="0" fontAlgn="base" hangingPunct="0">
              <a:lnSpc>
                <a:spcPct val="100000"/>
              </a:lnSpc>
              <a:spcBef>
                <a:spcPct val="0"/>
              </a:spcBef>
              <a:spcAft>
                <a:spcPct val="0"/>
              </a:spcAft>
              <a:buSzTx/>
            </a:pPr>
            <a:r>
              <a:rPr lang="bg-BG" sz="1800" dirty="0" smtClean="0"/>
              <a:t>(</a:t>
            </a:r>
            <a:r>
              <a:rPr lang="bg-BG" sz="1800" dirty="0"/>
              <a:t>от </a:t>
            </a:r>
            <a:r>
              <a:rPr lang="bg-BG" sz="1800" dirty="0" smtClean="0"/>
              <a:t>латински: </a:t>
            </a:r>
            <a:r>
              <a:rPr lang="bg-BG" sz="1800" i="1" dirty="0"/>
              <a:t>realis</a:t>
            </a:r>
            <a:r>
              <a:rPr lang="bg-BG" sz="1800" dirty="0"/>
              <a:t> – реално </a:t>
            </a:r>
            <a:r>
              <a:rPr lang="bg-BG" sz="1800" dirty="0" smtClean="0"/>
              <a:t>съществуване) </a:t>
            </a:r>
            <a:endParaRPr lang="bg-BG" altLang="en-US" sz="1800" dirty="0" smtClean="0">
              <a:latin typeface="Arial" panose="020B0604020202020204" pitchFamily="34" charset="0"/>
            </a:endParaRPr>
          </a:p>
          <a:p>
            <a:pPr lvl="0" eaLnBrk="0" fontAlgn="base" hangingPunct="0">
              <a:lnSpc>
                <a:spcPct val="100000"/>
              </a:lnSpc>
              <a:spcBef>
                <a:spcPct val="0"/>
              </a:spcBef>
              <a:spcAft>
                <a:spcPct val="0"/>
              </a:spcAft>
              <a:buSzTx/>
            </a:pPr>
            <a:endParaRPr lang="bg-BG" altLang="en-US" sz="1800" dirty="0" smtClean="0">
              <a:latin typeface="Arial" panose="020B0604020202020204" pitchFamily="34" charset="0"/>
            </a:endParaRPr>
          </a:p>
          <a:p>
            <a:pPr lvl="0" eaLnBrk="0" fontAlgn="base" hangingPunct="0">
              <a:lnSpc>
                <a:spcPct val="100000"/>
              </a:lnSpc>
              <a:spcBef>
                <a:spcPct val="0"/>
              </a:spcBef>
              <a:spcAft>
                <a:spcPct val="0"/>
              </a:spcAft>
              <a:buSzTx/>
            </a:pPr>
            <a:r>
              <a:rPr lang="bg-BG" sz="1800" i="1" dirty="0" smtClean="0"/>
              <a:t>всичко</a:t>
            </a:r>
            <a:r>
              <a:rPr lang="bg-BG" sz="1800" i="1" dirty="0"/>
              <a:t>, което съществува или </a:t>
            </a:r>
          </a:p>
          <a:p>
            <a:pPr lvl="0" eaLnBrk="0" fontAlgn="base" hangingPunct="0">
              <a:lnSpc>
                <a:spcPct val="100000"/>
              </a:lnSpc>
              <a:spcBef>
                <a:spcPct val="0"/>
              </a:spcBef>
              <a:spcAft>
                <a:spcPct val="0"/>
              </a:spcAft>
              <a:buSzTx/>
            </a:pPr>
            <a:r>
              <a:rPr lang="bg-BG" sz="1800" i="1" dirty="0"/>
              <a:t>съвкупността от действително </a:t>
            </a:r>
          </a:p>
          <a:p>
            <a:pPr lvl="0" eaLnBrk="0" fontAlgn="base" hangingPunct="0">
              <a:lnSpc>
                <a:spcPct val="100000"/>
              </a:lnSpc>
              <a:spcBef>
                <a:spcPct val="0"/>
              </a:spcBef>
              <a:spcAft>
                <a:spcPct val="0"/>
              </a:spcAft>
              <a:buSzTx/>
            </a:pPr>
            <a:r>
              <a:rPr lang="bg-BG" sz="1800" i="1" dirty="0"/>
              <a:t>съществуващите обекти</a:t>
            </a:r>
            <a:endParaRPr lang="en-US" altLang="en-US" sz="1800" i="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1.</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Действителност</a:t>
            </a:r>
            <a:r>
              <a:rPr kumimoji="0" lang="en-US" altLang="en-US" sz="1800" b="0" i="0" u="none" strike="noStrike" cap="none" normalizeH="0" baseline="0" dirty="0" smtClean="0">
                <a:ln>
                  <a:noFill/>
                </a:ln>
                <a:solidFill>
                  <a:schemeClr val="tx1"/>
                </a:solidFill>
                <a:effectLst/>
                <a:latin typeface="Arial" panose="020B0604020202020204" pitchFamily="34" charset="0"/>
              </a:rPr>
              <a:t>.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2.</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Действително</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съществуващо</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нещо</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 </a:t>
            </a:r>
            <a:r>
              <a:rPr kumimoji="0" lang="en-US" altLang="en-US" sz="1800" b="0" i="0" u="none" strike="noStrike" cap="none" normalizeH="0" baseline="0" dirty="0" err="1" smtClean="0">
                <a:ln>
                  <a:noFill/>
                </a:ln>
                <a:solidFill>
                  <a:schemeClr val="tx1"/>
                </a:solidFill>
                <a:effectLst/>
                <a:latin typeface="Arial" panose="020B0604020202020204" pitchFamily="34" charset="0"/>
              </a:rPr>
              <a:t>предмет</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явление</a:t>
            </a:r>
            <a:r>
              <a:rPr kumimoji="0" lang="en-US" altLang="en-US" sz="1800" b="0" i="0" u="none" strike="noStrike" cap="none" normalizeH="0" baseline="0" dirty="0" smtClean="0">
                <a:ln>
                  <a:noFill/>
                </a:ln>
                <a:solidFill>
                  <a:schemeClr val="tx1"/>
                </a:solidFill>
                <a:effectLst/>
                <a:latin typeface="Arial" panose="020B0604020202020204" pitchFamily="34" charset="0"/>
              </a:rPr>
              <a:t> и </a:t>
            </a:r>
            <a:r>
              <a:rPr kumimoji="0" lang="en-US" altLang="en-US" sz="1800" b="0" i="0" u="none" strike="noStrike" cap="none" normalizeH="0" baseline="0" dirty="0" err="1" smtClean="0">
                <a:ln>
                  <a:noFill/>
                </a:ln>
                <a:solidFill>
                  <a:schemeClr val="tx1"/>
                </a:solidFill>
                <a:effectLst/>
                <a:latin typeface="Arial" panose="020B0604020202020204" pitchFamily="34" charset="0"/>
              </a:rPr>
              <a:t>др</a:t>
            </a: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bg-BG"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1800" b="0" i="1" u="none" strike="noStrike" cap="none" normalizeH="0" baseline="0" dirty="0" smtClean="0">
                <a:ln>
                  <a:noFill/>
                </a:ln>
                <a:solidFill>
                  <a:schemeClr val="tx1"/>
                </a:solidFill>
                <a:effectLst/>
                <a:latin typeface="Arial" panose="020B0604020202020204" pitchFamily="34" charset="0"/>
              </a:rPr>
              <a:t>Онтологични аспекти</a:t>
            </a:r>
          </a:p>
          <a:p>
            <a:pPr marL="0" marR="0" lvl="0" indent="0" algn="l" defTabSz="914400" rtl="0" eaLnBrk="0" fontAlgn="base" latinLnBrk="0" hangingPunct="0">
              <a:lnSpc>
                <a:spcPct val="100000"/>
              </a:lnSpc>
              <a:spcBef>
                <a:spcPct val="0"/>
              </a:spcBef>
              <a:spcAft>
                <a:spcPct val="0"/>
              </a:spcAft>
              <a:buClrTx/>
              <a:buSzTx/>
              <a:buFontTx/>
              <a:buNone/>
              <a:tabLst/>
            </a:pPr>
            <a:r>
              <a:rPr lang="bg-BG" altLang="en-US" sz="1800" i="1" dirty="0" smtClean="0">
                <a:latin typeface="Arial" panose="020B0604020202020204" pitchFamily="34" charset="0"/>
              </a:rPr>
              <a:t>Гносеологични аспекти</a:t>
            </a:r>
            <a:endParaRPr kumimoji="0" lang="en-US" altLang="en-US" sz="1800" b="0" i="1"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926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Сценична реалност</a:t>
            </a:r>
            <a:endParaRPr lang="en-US" b="1" dirty="0"/>
          </a:p>
        </p:txBody>
      </p:sp>
      <p:sp>
        <p:nvSpPr>
          <p:cNvPr id="3" name="Text Placeholder 2"/>
          <p:cNvSpPr>
            <a:spLocks noGrp="1"/>
          </p:cNvSpPr>
          <p:nvPr>
            <p:ph type="body" idx="1"/>
          </p:nvPr>
        </p:nvSpPr>
        <p:spPr/>
        <p:txBody>
          <a:bodyPr>
            <a:normAutofit/>
          </a:bodyPr>
          <a:lstStyle/>
          <a:p>
            <a:r>
              <a:rPr lang="bg-BG" sz="3200" b="1" dirty="0" smtClean="0"/>
              <a:t>(сцена)</a:t>
            </a:r>
            <a:endParaRPr lang="en-US" sz="3200" b="1" dirty="0"/>
          </a:p>
        </p:txBody>
      </p:sp>
    </p:spTree>
    <p:extLst>
      <p:ext uri="{BB962C8B-B14F-4D97-AF65-F5344CB8AC3E}">
        <p14:creationId xmlns:p14="http://schemas.microsoft.com/office/powerpoint/2010/main" val="20608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Сценична 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92500" lnSpcReduction="20000"/>
          </a:bodyPr>
          <a:lstStyle/>
          <a:p>
            <a:pPr marL="0" indent="0">
              <a:buNone/>
            </a:pPr>
            <a:r>
              <a:rPr lang="bg-BG" sz="2200" b="1" dirty="0" smtClean="0"/>
              <a:t>Сцената като потенциално пространство </a:t>
            </a:r>
          </a:p>
          <a:p>
            <a:pPr marL="0" indent="0">
              <a:buNone/>
            </a:pPr>
            <a:r>
              <a:rPr lang="bg-BG" sz="2200" b="1" dirty="0" smtClean="0"/>
              <a:t>Д. Уиникът, Игра и реалност (1971)</a:t>
            </a:r>
            <a:endParaRPr lang="bg-BG" sz="2200" dirty="0" smtClean="0"/>
          </a:p>
          <a:p>
            <a:r>
              <a:rPr lang="bg-BG" sz="2200" dirty="0"/>
              <a:t>За да намеря място на играенето аз постулирах наличието на </a:t>
            </a:r>
            <a:r>
              <a:rPr lang="bg-BG" sz="2200" i="1" dirty="0"/>
              <a:t>потенциално пространство </a:t>
            </a:r>
            <a:r>
              <a:rPr lang="bg-BG" sz="2200" dirty="0"/>
              <a:t>между майката и бебето.</a:t>
            </a:r>
          </a:p>
          <a:p>
            <a:r>
              <a:rPr lang="bg-BG" sz="2200" dirty="0"/>
              <a:t>В състоянието на доверие, бебето започва да се наслаждава на преживявания, основани на </a:t>
            </a:r>
            <a:r>
              <a:rPr lang="bg-BG" sz="2200" b="1" i="1" dirty="0" smtClean="0"/>
              <a:t>„съюза“ </a:t>
            </a:r>
            <a:r>
              <a:rPr lang="bg-BG" sz="2200" b="1" i="1" dirty="0"/>
              <a:t>между всемогъществото на интрапсихичните процеси и контрола върху действителното</a:t>
            </a:r>
            <a:r>
              <a:rPr lang="bg-BG" sz="2200" dirty="0"/>
              <a:t>. Доверието в майката тук създава </a:t>
            </a:r>
            <a:r>
              <a:rPr lang="bg-BG" sz="2200" b="1" dirty="0"/>
              <a:t>междинно игрово пространство</a:t>
            </a:r>
            <a:r>
              <a:rPr lang="bg-BG" sz="2200" dirty="0"/>
              <a:t>, откъдето произхожда идеята за магия, тъй като бебето в известна степен наистина преживява всемогъщество.</a:t>
            </a:r>
          </a:p>
          <a:p>
            <a:r>
              <a:rPr lang="bg-BG" sz="2200" i="1" dirty="0" smtClean="0"/>
              <a:t>Именно </a:t>
            </a:r>
            <a:r>
              <a:rPr lang="bg-BG" sz="2200" i="1" dirty="0"/>
              <a:t>играта е универсална </a:t>
            </a:r>
            <a:r>
              <a:rPr lang="bg-BG" sz="2200" dirty="0"/>
              <a:t>и това принадлежи на здравето; играенето подпомага растежа, а следователно и здравето, води до групови взаимоотношения, може да е форма на общуване и психотерапия и, накрая, психоанализата е била развита като високоспециализирана игра в служба на общуването със себе си и другите</a:t>
            </a:r>
            <a:r>
              <a:rPr lang="bg-BG" sz="2200" dirty="0" smtClean="0"/>
              <a:t>.</a:t>
            </a:r>
          </a:p>
          <a:p>
            <a:r>
              <a:rPr lang="bg-BG" sz="2200" b="1" dirty="0"/>
              <a:t>Играта... се разширява до творческото живеене и до целия културен живот на човека</a:t>
            </a:r>
            <a:r>
              <a:rPr lang="bg-BG" sz="2200" b="1" dirty="0" smtClean="0"/>
              <a:t>.</a:t>
            </a:r>
            <a:endParaRPr lang="bg-BG" sz="2200" b="1" dirty="0"/>
          </a:p>
        </p:txBody>
      </p:sp>
    </p:spTree>
    <p:extLst>
      <p:ext uri="{BB962C8B-B14F-4D97-AF65-F5344CB8AC3E}">
        <p14:creationId xmlns:p14="http://schemas.microsoft.com/office/powerpoint/2010/main" val="369375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Сценична 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pPr marL="0" indent="0">
              <a:buNone/>
            </a:pPr>
            <a:r>
              <a:rPr lang="bg-BG" sz="2000" b="1" dirty="0" smtClean="0"/>
              <a:t>Сцената като потенциално пространство</a:t>
            </a:r>
          </a:p>
          <a:p>
            <a:pPr marL="0" indent="0">
              <a:buNone/>
            </a:pPr>
            <a:r>
              <a:rPr lang="bg-BG" sz="2000" b="1" dirty="0"/>
              <a:t>Д. Уиникът, Игра и реалност (1971</a:t>
            </a:r>
            <a:r>
              <a:rPr lang="bg-BG" sz="2000" b="1" dirty="0" smtClean="0"/>
              <a:t>)</a:t>
            </a:r>
            <a:endParaRPr lang="bg-BG" sz="2000" dirty="0" smtClean="0"/>
          </a:p>
          <a:p>
            <a:r>
              <a:rPr lang="bg-BG" sz="2000" dirty="0"/>
              <a:t>Играта всъщност не е въпрос нито на вътрешна психична реалност, нито на външна реалност</a:t>
            </a:r>
            <a:r>
              <a:rPr lang="bg-BG" sz="2000" dirty="0" smtClean="0"/>
              <a:t>.</a:t>
            </a:r>
          </a:p>
          <a:p>
            <a:r>
              <a:rPr lang="bg-BG" sz="2000" dirty="0" smtClean="0"/>
              <a:t>Ако </a:t>
            </a:r>
            <a:r>
              <a:rPr lang="bg-BG" sz="2000" dirty="0"/>
              <a:t>има нужда от двойно твърдение (за вътрешност и външност), се нуждаем и от тройно: </a:t>
            </a:r>
            <a:r>
              <a:rPr lang="bg-BG" sz="2000" i="1" dirty="0"/>
              <a:t>третата част от живота </a:t>
            </a:r>
            <a:r>
              <a:rPr lang="bg-BG" sz="2000" dirty="0"/>
              <a:t>на човешкото същество... е </a:t>
            </a:r>
            <a:r>
              <a:rPr lang="bg-BG" sz="2000" b="1" i="1" dirty="0"/>
              <a:t>междинната сфера на преживяването</a:t>
            </a:r>
            <a:r>
              <a:rPr lang="bg-BG" sz="2000" dirty="0"/>
              <a:t>, към което имат принос както вътрешната реалност, така и външният свят. Това е сфера, която не се оспорва, понеже тя не предявява никакви претенции,  освен че </a:t>
            </a:r>
            <a:r>
              <a:rPr lang="bg-BG" sz="2000" dirty="0" smtClean="0"/>
              <a:t>съществува </a:t>
            </a:r>
            <a:r>
              <a:rPr lang="bg-BG" sz="2000" dirty="0"/>
              <a:t>като място за почивка на индивида, ангажиран в постоянната човешка задача да държи вътрешната и външната реалност разделени и въпреки това взаимосвързани.</a:t>
            </a:r>
          </a:p>
          <a:p>
            <a:endParaRPr lang="bg-BG" dirty="0" smtClean="0"/>
          </a:p>
        </p:txBody>
      </p:sp>
    </p:spTree>
    <p:extLst>
      <p:ext uri="{BB962C8B-B14F-4D97-AF65-F5344CB8AC3E}">
        <p14:creationId xmlns:p14="http://schemas.microsoft.com/office/powerpoint/2010/main" val="1043677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Сценична 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85000" lnSpcReduction="10000"/>
          </a:bodyPr>
          <a:lstStyle/>
          <a:p>
            <a:pPr marL="0" indent="0">
              <a:buNone/>
            </a:pPr>
            <a:r>
              <a:rPr lang="bg-BG" b="1" dirty="0" smtClean="0"/>
              <a:t>Сцената като психодраматично действие</a:t>
            </a:r>
          </a:p>
          <a:p>
            <a:pPr marL="0" indent="0">
              <a:buNone/>
            </a:pPr>
            <a:r>
              <a:rPr lang="bg-BG" sz="2200" b="1" dirty="0"/>
              <a:t>Адам </a:t>
            </a:r>
            <a:r>
              <a:rPr lang="bg-BG" sz="2200" b="1" dirty="0" smtClean="0"/>
              <a:t>Блатнер</a:t>
            </a:r>
            <a:r>
              <a:rPr lang="bg-BG" sz="2200" b="1" dirty="0"/>
              <a:t>,</a:t>
            </a:r>
            <a:r>
              <a:rPr lang="bg-BG" sz="2200" b="1" dirty="0" smtClean="0"/>
              <a:t> </a:t>
            </a:r>
            <a:r>
              <a:rPr lang="bg-BG" b="1" dirty="0"/>
              <a:t>Теоретичните основи на психодрамата </a:t>
            </a:r>
            <a:r>
              <a:rPr lang="bg-BG" sz="2200" b="1" dirty="0" smtClean="0"/>
              <a:t>(</a:t>
            </a:r>
            <a:r>
              <a:rPr lang="en-US" sz="2200" b="1" dirty="0"/>
              <a:t>IAGP, London, </a:t>
            </a:r>
            <a:r>
              <a:rPr lang="bg-BG" sz="2200" b="1" dirty="0"/>
              <a:t>1998</a:t>
            </a:r>
            <a:r>
              <a:rPr lang="en-US" sz="2200" b="1" dirty="0"/>
              <a:t>; </a:t>
            </a:r>
            <a:r>
              <a:rPr lang="bg-BG" sz="2200" b="1" dirty="0"/>
              <a:t>1999</a:t>
            </a:r>
            <a:r>
              <a:rPr lang="en-US" sz="2200" b="1" dirty="0"/>
              <a:t>; </a:t>
            </a:r>
            <a:r>
              <a:rPr lang="bg-BG" sz="2200" b="1" dirty="0"/>
              <a:t>2006) </a:t>
            </a:r>
            <a:endParaRPr lang="bg-BG" sz="2200" dirty="0" smtClean="0"/>
          </a:p>
          <a:p>
            <a:r>
              <a:rPr lang="bg-BG" dirty="0" smtClean="0"/>
              <a:t>Пространството </a:t>
            </a:r>
            <a:r>
              <a:rPr lang="bg-BG" dirty="0"/>
              <a:t>на </a:t>
            </a:r>
            <a:r>
              <a:rPr lang="bg-BG" b="1" dirty="0"/>
              <a:t>драмата</a:t>
            </a:r>
            <a:r>
              <a:rPr lang="bg-BG" dirty="0"/>
              <a:t> е подходящ контекст за </a:t>
            </a:r>
            <a:r>
              <a:rPr lang="bg-BG" i="1" dirty="0"/>
              <a:t>естествената</a:t>
            </a:r>
            <a:r>
              <a:rPr lang="bg-BG" dirty="0"/>
              <a:t> </a:t>
            </a:r>
            <a:r>
              <a:rPr lang="bg-BG" i="1" dirty="0"/>
              <a:t>склонност към игра</a:t>
            </a:r>
            <a:r>
              <a:rPr lang="bg-BG" dirty="0"/>
              <a:t>, която на свой ред отразява вродената тенденция към въображение и играене </a:t>
            </a:r>
            <a:r>
              <a:rPr lang="bg-BG" b="1" dirty="0"/>
              <a:t>„на уж“.</a:t>
            </a:r>
            <a:r>
              <a:rPr lang="bg-BG" dirty="0"/>
              <a:t> </a:t>
            </a:r>
            <a:r>
              <a:rPr lang="bg-BG" i="1" dirty="0"/>
              <a:t>Това измерение на </a:t>
            </a:r>
            <a:r>
              <a:rPr lang="bg-BG" b="1" i="1" dirty="0"/>
              <a:t>„психологическа истина“</a:t>
            </a:r>
            <a:r>
              <a:rPr lang="bg-BG" i="1" dirty="0"/>
              <a:t> Морено нарича </a:t>
            </a:r>
            <a:r>
              <a:rPr lang="bg-BG" b="1" i="1" dirty="0"/>
              <a:t>„</a:t>
            </a:r>
            <a:r>
              <a:rPr lang="fr-CA" b="1" i="1" dirty="0"/>
              <a:t>surplus reality</a:t>
            </a:r>
            <a:r>
              <a:rPr lang="bg-BG" b="1" i="1" dirty="0"/>
              <a:t>“</a:t>
            </a:r>
            <a:r>
              <a:rPr lang="bg-BG" b="1" dirty="0"/>
              <a:t>. </a:t>
            </a:r>
            <a:r>
              <a:rPr lang="bg-BG" dirty="0"/>
              <a:t>Именно драмата предоставя естествен контекст за изследване и експериментиране по отношение на разнообразни психо-социални тематики.</a:t>
            </a:r>
          </a:p>
          <a:p>
            <a:r>
              <a:rPr lang="bg-BG" dirty="0"/>
              <a:t>Концептът </a:t>
            </a:r>
            <a:r>
              <a:rPr lang="bg-BG" b="1" dirty="0"/>
              <a:t>Роля</a:t>
            </a:r>
            <a:r>
              <a:rPr lang="bg-BG" dirty="0"/>
              <a:t> произхожда от театъра, но започва да отразява всяка една функция в рамките на комплексна система... Ролята редполага актьор и театрален сценарий, но като метафора ни позволява да разберем психологическото себеразбиране именно като мислене за себе си като за актъор в представление, </a:t>
            </a:r>
            <a:r>
              <a:rPr lang="bg-BG" i="1" dirty="0"/>
              <a:t>като за </a:t>
            </a:r>
            <a:r>
              <a:rPr lang="bg-BG" b="1" i="1" dirty="0"/>
              <a:t>някой, имащ живот и извън конкретната роля</a:t>
            </a:r>
            <a:r>
              <a:rPr lang="bg-BG" i="1" dirty="0"/>
              <a:t>, както и като за някой, можещ да избере как да промени играенето на ролята</a:t>
            </a:r>
            <a:r>
              <a:rPr lang="bg-BG" dirty="0"/>
              <a:t>... В психотерапията този избор идва от </a:t>
            </a:r>
            <a:r>
              <a:rPr lang="bg-BG" b="1" dirty="0"/>
              <a:t>рефлексивната психична функция.</a:t>
            </a:r>
          </a:p>
          <a:p>
            <a:endParaRPr lang="bg-BG" b="1" dirty="0" smtClean="0"/>
          </a:p>
        </p:txBody>
      </p:sp>
    </p:spTree>
    <p:extLst>
      <p:ext uri="{BB962C8B-B14F-4D97-AF65-F5344CB8AC3E}">
        <p14:creationId xmlns:p14="http://schemas.microsoft.com/office/powerpoint/2010/main" val="228313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Сценична 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pPr marL="0" indent="0">
              <a:buNone/>
            </a:pPr>
            <a:r>
              <a:rPr lang="bg-BG" sz="2000" b="1" dirty="0" smtClean="0"/>
              <a:t>Сцената като психодраматично действие</a:t>
            </a:r>
          </a:p>
          <a:p>
            <a:r>
              <a:rPr lang="bg-BG" sz="2000" dirty="0" smtClean="0"/>
              <a:t>Сцената може да се разглежда като символична репрезентация на потенциалното пространство.</a:t>
            </a:r>
          </a:p>
          <a:p>
            <a:r>
              <a:rPr lang="en-US" sz="2000" b="1" dirty="0" smtClean="0"/>
              <a:t>Doing </a:t>
            </a:r>
            <a:r>
              <a:rPr lang="en-US" sz="2000" b="1" dirty="0"/>
              <a:t>– Undoing – Redoing</a:t>
            </a:r>
            <a:r>
              <a:rPr lang="bg-BG" sz="2000" b="1" dirty="0"/>
              <a:t>, </a:t>
            </a:r>
            <a:r>
              <a:rPr lang="bg-BG" sz="2000" dirty="0"/>
              <a:t>като екстернализация на вътрешните</a:t>
            </a:r>
            <a:r>
              <a:rPr lang="en-US" sz="2000" dirty="0"/>
              <a:t> </a:t>
            </a:r>
            <a:r>
              <a:rPr lang="bg-BG" sz="2000" dirty="0"/>
              <a:t> обектни </a:t>
            </a:r>
            <a:r>
              <a:rPr lang="bg-BG" sz="2000" dirty="0" smtClean="0"/>
              <a:t>и ролеви отношения </a:t>
            </a:r>
            <a:r>
              <a:rPr lang="bg-BG" sz="2000" dirty="0"/>
              <a:t>и </a:t>
            </a:r>
            <a:r>
              <a:rPr lang="bg-BG" sz="2000" dirty="0" smtClean="0"/>
              <a:t>тяхното ре-интернализиране</a:t>
            </a:r>
            <a:r>
              <a:rPr lang="bg-BG" sz="2000" dirty="0"/>
              <a:t>.</a:t>
            </a:r>
          </a:p>
          <a:p>
            <a:r>
              <a:rPr lang="bg-BG" sz="2000" b="1" dirty="0"/>
              <a:t>Психодраматичната игра</a:t>
            </a:r>
            <a:r>
              <a:rPr lang="en-US" sz="2000" dirty="0"/>
              <a:t> </a:t>
            </a:r>
            <a:r>
              <a:rPr lang="bg-BG" sz="2000" dirty="0"/>
              <a:t>- „на уж“ </a:t>
            </a:r>
            <a:r>
              <a:rPr lang="en-US" sz="2000" dirty="0"/>
              <a:t>- </a:t>
            </a:r>
            <a:r>
              <a:rPr lang="bg-BG" sz="2000" dirty="0"/>
              <a:t>(</a:t>
            </a:r>
            <a:r>
              <a:rPr lang="en-US" sz="2000" dirty="0"/>
              <a:t>surplus reality</a:t>
            </a:r>
            <a:r>
              <a:rPr lang="bg-BG" sz="2000" dirty="0" smtClean="0"/>
              <a:t>):</a:t>
            </a:r>
            <a:endParaRPr lang="bg-BG" sz="2000" dirty="0"/>
          </a:p>
          <a:p>
            <a:pPr marL="0" indent="0" algn="ctr">
              <a:buNone/>
            </a:pPr>
            <a:r>
              <a:rPr lang="bg-BG" dirty="0" smtClean="0"/>
              <a:t>Психодраматичната работа „тук </a:t>
            </a:r>
            <a:r>
              <a:rPr lang="bg-BG" dirty="0"/>
              <a:t>и </a:t>
            </a:r>
            <a:r>
              <a:rPr lang="bg-BG" dirty="0" smtClean="0"/>
              <a:t>сега“,</a:t>
            </a:r>
          </a:p>
          <a:p>
            <a:pPr marL="0" indent="0" algn="ctr">
              <a:buNone/>
            </a:pPr>
            <a:r>
              <a:rPr lang="bg-BG" dirty="0" smtClean="0"/>
              <a:t>като </a:t>
            </a:r>
            <a:r>
              <a:rPr lang="bg-BG" dirty="0"/>
              <a:t>актуализация </a:t>
            </a:r>
            <a:r>
              <a:rPr lang="bg-BG" dirty="0" smtClean="0"/>
              <a:t>и трансформация на </a:t>
            </a:r>
            <a:r>
              <a:rPr lang="bg-BG" dirty="0"/>
              <a:t>„там и </a:t>
            </a:r>
            <a:r>
              <a:rPr lang="bg-BG" dirty="0" smtClean="0"/>
              <a:t>тогава“,</a:t>
            </a:r>
          </a:p>
          <a:p>
            <a:pPr marL="0" indent="0" algn="ctr">
              <a:buNone/>
            </a:pPr>
            <a:r>
              <a:rPr lang="bg-BG" dirty="0" smtClean="0"/>
              <a:t>във </a:t>
            </a:r>
            <a:r>
              <a:rPr lang="bg-BG" dirty="0"/>
              <a:t>второто време на </a:t>
            </a:r>
            <a:r>
              <a:rPr lang="bg-BG" dirty="0" smtClean="0"/>
              <a:t>„последействието“ </a:t>
            </a:r>
            <a:r>
              <a:rPr lang="bg-BG" dirty="0"/>
              <a:t>(</a:t>
            </a:r>
            <a:r>
              <a:rPr lang="fr-CA" dirty="0" err="1"/>
              <a:t>nachtreglichkeit</a:t>
            </a:r>
            <a:r>
              <a:rPr lang="bg-BG" dirty="0" smtClean="0"/>
              <a:t>),</a:t>
            </a:r>
          </a:p>
          <a:p>
            <a:pPr marL="0" indent="0" algn="ctr">
              <a:buNone/>
            </a:pPr>
            <a:r>
              <a:rPr lang="bg-BG" dirty="0" smtClean="0"/>
              <a:t>на </a:t>
            </a:r>
            <a:r>
              <a:rPr lang="bg-BG" dirty="0"/>
              <a:t>индивидуално и групово ниво</a:t>
            </a:r>
            <a:r>
              <a:rPr lang="bg-BG" dirty="0" smtClean="0"/>
              <a:t>.</a:t>
            </a:r>
            <a:endParaRPr lang="bg-BG" dirty="0"/>
          </a:p>
        </p:txBody>
      </p:sp>
      <p:cxnSp>
        <p:nvCxnSpPr>
          <p:cNvPr id="3" name="Straight Arrow Connector 2"/>
          <p:cNvCxnSpPr/>
          <p:nvPr/>
        </p:nvCxnSpPr>
        <p:spPr>
          <a:xfrm>
            <a:off x="6022404" y="4797152"/>
            <a:ext cx="0" cy="288032"/>
          </a:xfrm>
          <a:prstGeom prst="straightConnector1">
            <a:avLst/>
          </a:prstGeom>
          <a:ln w="25400">
            <a:miter lim="8000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022404" y="5373216"/>
            <a:ext cx="0" cy="288032"/>
          </a:xfrm>
          <a:prstGeom prst="straightConnector1">
            <a:avLst/>
          </a:prstGeom>
          <a:ln w="25400">
            <a:miter lim="8000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022404" y="5949280"/>
            <a:ext cx="0" cy="288032"/>
          </a:xfrm>
          <a:prstGeom prst="straightConnector1">
            <a:avLst/>
          </a:prstGeom>
          <a:ln w="25400">
            <a:miter lim="8000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10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5" end="5"/>
                                            </p:txEl>
                                          </p:spTgt>
                                        </p:tgtEl>
                                        <p:attrNameLst>
                                          <p:attrName>style.visibility</p:attrName>
                                        </p:attrNameLst>
                                      </p:cBhvr>
                                      <p:to>
                                        <p:strVal val="visible"/>
                                      </p:to>
                                    </p:set>
                                    <p:anim calcmode="lin" valueType="num">
                                      <p:cBhvr additive="base">
                                        <p:cTn id="43"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xEl>
                                              <p:pRg st="6" end="6"/>
                                            </p:txEl>
                                          </p:spTgt>
                                        </p:tgtEl>
                                        <p:attrNameLst>
                                          <p:attrName>style.visibility</p:attrName>
                                        </p:attrNameLst>
                                      </p:cBhvr>
                                      <p:to>
                                        <p:strVal val="visible"/>
                                      </p:to>
                                    </p:set>
                                    <p:anim calcmode="lin" valueType="num">
                                      <p:cBhvr additive="base">
                                        <p:cTn id="55"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xEl>
                                              <p:pRg st="7" end="7"/>
                                            </p:txEl>
                                          </p:spTgt>
                                        </p:tgtEl>
                                        <p:attrNameLst>
                                          <p:attrName>style.visibility</p:attrName>
                                        </p:attrNameLst>
                                      </p:cBhvr>
                                      <p:to>
                                        <p:strVal val="visible"/>
                                      </p:to>
                                    </p:set>
                                    <p:anim calcmode="lin" valueType="num">
                                      <p:cBhvr additive="base">
                                        <p:cTn id="67"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Сценична реалност в терапевтичния процес</a:t>
            </a:r>
            <a:endParaRPr lang="en-US" dirty="0"/>
          </a:p>
        </p:txBody>
      </p:sp>
      <p:sp>
        <p:nvSpPr>
          <p:cNvPr id="14" name="Content Placeholder 13"/>
          <p:cNvSpPr>
            <a:spLocks noGrp="1"/>
          </p:cNvSpPr>
          <p:nvPr>
            <p:ph idx="1"/>
          </p:nvPr>
        </p:nvSpPr>
        <p:spPr>
          <a:xfrm>
            <a:off x="1522414" y="1905000"/>
            <a:ext cx="9252518" cy="4953000"/>
          </a:xfrm>
        </p:spPr>
        <p:txBody>
          <a:bodyPr>
            <a:normAutofit fontScale="92500" lnSpcReduction="10000"/>
          </a:bodyPr>
          <a:lstStyle/>
          <a:p>
            <a:pPr marL="0" indent="0">
              <a:buNone/>
            </a:pPr>
            <a:r>
              <a:rPr lang="bg-BG" sz="2200" b="1" dirty="0" smtClean="0"/>
              <a:t>Сцената като психодраматично действие</a:t>
            </a:r>
            <a:endParaRPr lang="en-US" sz="2200" b="1" dirty="0" smtClean="0"/>
          </a:p>
          <a:p>
            <a:r>
              <a:rPr lang="bg-BG" sz="2200" dirty="0" smtClean="0"/>
              <a:t>На сцената не само се „изиграва“ определена протагонист-центрирана тема, но често тя се „повтаря“ и „проиграва“ Нсз в „реалността“ на поведението и на взаимодействието „тук и сега“ между протагониста и водещия (вкл. помощния Аз, групата).</a:t>
            </a:r>
          </a:p>
          <a:p>
            <a:r>
              <a:rPr lang="bg-BG" sz="2200" dirty="0" smtClean="0"/>
              <a:t>Следователно водещият трябва да е чувствителен и да изследва/интерпретира не само преживелищните аспекти на „</a:t>
            </a:r>
            <a:r>
              <a:rPr lang="fr-CA" sz="2200" dirty="0" err="1" smtClean="0"/>
              <a:t>Tele</a:t>
            </a:r>
            <a:r>
              <a:rPr lang="en-US" sz="2200" dirty="0" smtClean="0"/>
              <a:t>”</a:t>
            </a:r>
            <a:r>
              <a:rPr lang="bg-BG" sz="2200" dirty="0" smtClean="0"/>
              <a:t> на сцената, но и аспектите на „принудата към повторение“ в преноса и контрапреноса.</a:t>
            </a:r>
          </a:p>
          <a:p>
            <a:r>
              <a:rPr lang="bg-BG" sz="2200" dirty="0" smtClean="0"/>
              <a:t>Водещият структурира/предлага нови възможни „сцени“, като изследва/интерпретира именно този латентен, Нсз., повтарящ се емоционален, когнитивен и поведенчески патерн на протагониста - (селектиран факт).</a:t>
            </a:r>
          </a:p>
          <a:p>
            <a:r>
              <a:rPr lang="bg-BG" sz="2200" dirty="0" smtClean="0"/>
              <a:t>Така, евентуалното „връщане“ към първата сцена от заявката на протагониста обогатява/интерпретира/трансформира </a:t>
            </a:r>
            <a:r>
              <a:rPr lang="bg-BG" sz="2200" i="1" dirty="0" smtClean="0"/>
              <a:t>манифестното съдържание </a:t>
            </a:r>
            <a:r>
              <a:rPr lang="bg-BG" sz="2200" dirty="0" smtClean="0"/>
              <a:t>на първоначалната заявка/тема с разкритите в хода на протагонист-центрираната работа (междинни сцени) </a:t>
            </a:r>
            <a:r>
              <a:rPr lang="bg-BG" sz="2200" i="1" dirty="0" smtClean="0"/>
              <a:t>латентни Нсз съдържания и значения</a:t>
            </a:r>
            <a:r>
              <a:rPr lang="bg-BG" sz="2200" dirty="0" smtClean="0"/>
              <a:t>.</a:t>
            </a:r>
          </a:p>
        </p:txBody>
      </p:sp>
    </p:spTree>
    <p:extLst>
      <p:ext uri="{BB962C8B-B14F-4D97-AF65-F5344CB8AC3E}">
        <p14:creationId xmlns:p14="http://schemas.microsoft.com/office/powerpoint/2010/main" val="1472561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Реалността на водещия</a:t>
            </a:r>
            <a:endParaRPr lang="en-US" b="1" dirty="0"/>
          </a:p>
        </p:txBody>
      </p:sp>
      <p:sp>
        <p:nvSpPr>
          <p:cNvPr id="3" name="Text Placeholder 2"/>
          <p:cNvSpPr>
            <a:spLocks noGrp="1"/>
          </p:cNvSpPr>
          <p:nvPr>
            <p:ph type="body" idx="1"/>
          </p:nvPr>
        </p:nvSpPr>
        <p:spPr/>
        <p:txBody>
          <a:bodyPr>
            <a:normAutofit/>
          </a:bodyPr>
          <a:lstStyle/>
          <a:p>
            <a:r>
              <a:rPr lang="bg-BG" sz="3200" b="1" dirty="0" smtClean="0"/>
              <a:t>(режисьор)</a:t>
            </a:r>
            <a:endParaRPr lang="en-US" sz="3200" b="1" dirty="0"/>
          </a:p>
        </p:txBody>
      </p:sp>
    </p:spTree>
    <p:extLst>
      <p:ext uri="{BB962C8B-B14F-4D97-AF65-F5344CB8AC3E}">
        <p14:creationId xmlns:p14="http://schemas.microsoft.com/office/powerpoint/2010/main" val="151820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10044606" cy="1020762"/>
          </a:xfrm>
        </p:spPr>
        <p:txBody>
          <a:bodyPr/>
          <a:lstStyle/>
          <a:p>
            <a:r>
              <a:rPr lang="bg-BG" dirty="0" smtClean="0"/>
              <a:t>Реалност на водещия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85000" lnSpcReduction="20000"/>
          </a:bodyPr>
          <a:lstStyle/>
          <a:p>
            <a:r>
              <a:rPr lang="bg-BG" sz="2200" b="1" i="1" dirty="0"/>
              <a:t>„Неутралност“ </a:t>
            </a:r>
            <a:r>
              <a:rPr lang="bg-BG" sz="2200" dirty="0"/>
              <a:t>– непедагогичната рефлексивна и саморефлексивна позиция на </a:t>
            </a:r>
            <a:r>
              <a:rPr lang="bg-BG" sz="2200" dirty="0" smtClean="0"/>
              <a:t>водещия в порцеса на срещата.</a:t>
            </a:r>
          </a:p>
          <a:p>
            <a:r>
              <a:rPr lang="bg-BG" sz="2200" dirty="0" smtClean="0"/>
              <a:t>Водещият – </a:t>
            </a:r>
            <a:r>
              <a:rPr lang="bg-BG" sz="2200" b="1" i="1" dirty="0" smtClean="0"/>
              <a:t>реален обект, преносен обект и развитиен обект</a:t>
            </a:r>
            <a:r>
              <a:rPr lang="bg-BG" sz="2200" dirty="0" smtClean="0"/>
              <a:t> в процеса на срещата.</a:t>
            </a:r>
            <a:endParaRPr lang="bg-BG" sz="2200" dirty="0"/>
          </a:p>
          <a:p>
            <a:r>
              <a:rPr lang="bg-BG" sz="2200" b="1" i="1" dirty="0" smtClean="0"/>
              <a:t>„Срещата</a:t>
            </a:r>
            <a:r>
              <a:rPr lang="bg-BG" sz="2200" b="1" i="1" dirty="0"/>
              <a:t>“</a:t>
            </a:r>
            <a:r>
              <a:rPr lang="bg-BG" sz="2200" dirty="0"/>
              <a:t> -</a:t>
            </a:r>
            <a:r>
              <a:rPr lang="bg-BG" sz="2200" dirty="0" smtClean="0"/>
              <a:t> като </a:t>
            </a:r>
            <a:r>
              <a:rPr lang="bg-BG" sz="2200" dirty="0"/>
              <a:t>взаимодействие основаващо се на „</a:t>
            </a:r>
            <a:r>
              <a:rPr lang="en-US" sz="2200" b="1" i="1" dirty="0"/>
              <a:t>Tele</a:t>
            </a:r>
            <a:r>
              <a:rPr lang="bg-BG" sz="2200" b="1" i="1" dirty="0" smtClean="0"/>
              <a:t>“</a:t>
            </a:r>
            <a:r>
              <a:rPr lang="bg-BG" sz="2200" b="1" i="1" dirty="0"/>
              <a:t>.</a:t>
            </a:r>
            <a:endParaRPr lang="bg-BG" sz="2200" dirty="0"/>
          </a:p>
          <a:p>
            <a:r>
              <a:rPr lang="bg-BG" sz="2200" dirty="0" smtClean="0"/>
              <a:t>„</a:t>
            </a:r>
            <a:r>
              <a:rPr lang="en-US" sz="2200" b="1" i="1" dirty="0"/>
              <a:t>Tele</a:t>
            </a:r>
            <a:r>
              <a:rPr lang="bg-BG" sz="2200" b="1" i="1" dirty="0"/>
              <a:t>“</a:t>
            </a:r>
            <a:r>
              <a:rPr lang="en-US" sz="2200" b="1" i="1" dirty="0"/>
              <a:t> </a:t>
            </a:r>
            <a:r>
              <a:rPr lang="bg-BG" sz="2200" i="1" dirty="0" smtClean="0"/>
              <a:t>може да се разглежда </a:t>
            </a:r>
            <a:r>
              <a:rPr lang="bg-BG" sz="2200" dirty="0" smtClean="0"/>
              <a:t>като </a:t>
            </a:r>
            <a:r>
              <a:rPr lang="bg-BG" sz="2200" i="1" dirty="0" smtClean="0"/>
              <a:t>едновременна, несъзнавана и взаимна </a:t>
            </a:r>
            <a:r>
              <a:rPr lang="bg-BG" sz="2200" i="1" dirty="0"/>
              <a:t>интрапсихична смяна на </a:t>
            </a:r>
            <a:r>
              <a:rPr lang="bg-BG" sz="2200" i="1" dirty="0" smtClean="0"/>
              <a:t>роли (преходни идентификации) </a:t>
            </a:r>
            <a:r>
              <a:rPr lang="bg-BG" sz="2200" i="1" dirty="0"/>
              <a:t>с “другия</a:t>
            </a:r>
            <a:r>
              <a:rPr lang="bg-BG" sz="2200" dirty="0"/>
              <a:t>”, посредством динамиката на проекции и интроекции, в процеса на междуличностното </a:t>
            </a:r>
            <a:r>
              <a:rPr lang="bg-BG" sz="2200" dirty="0" smtClean="0"/>
              <a:t>взаимодействие (вкл</a:t>
            </a:r>
            <a:r>
              <a:rPr lang="bg-BG" sz="2200" dirty="0"/>
              <a:t>. </a:t>
            </a:r>
            <a:r>
              <a:rPr lang="bg-BG" sz="2200" dirty="0" smtClean="0"/>
              <a:t>пренос/контрапренос</a:t>
            </a:r>
            <a:r>
              <a:rPr lang="bg-BG" sz="2200" dirty="0"/>
              <a:t>, взаимна емпатия</a:t>
            </a:r>
            <a:r>
              <a:rPr lang="bg-BG" sz="2200" dirty="0" smtClean="0"/>
              <a:t>) и има </a:t>
            </a:r>
            <a:r>
              <a:rPr lang="bg-BG" sz="2200" b="1" i="1" dirty="0" smtClean="0"/>
              <a:t>интензивни емоционално-преживелищни аспекти</a:t>
            </a:r>
            <a:r>
              <a:rPr lang="bg-BG" sz="2200" b="1" dirty="0" smtClean="0"/>
              <a:t>.</a:t>
            </a:r>
            <a:endParaRPr lang="fr-CA" sz="2200" b="1" dirty="0" smtClean="0"/>
          </a:p>
          <a:p>
            <a:r>
              <a:rPr lang="bg-BG" sz="2200" b="1" i="1" dirty="0" smtClean="0"/>
              <a:t>„</a:t>
            </a:r>
            <a:r>
              <a:rPr lang="bg-BG" sz="2200" b="1" i="1" dirty="0"/>
              <a:t>Поставянето на </a:t>
            </a:r>
            <a:r>
              <a:rPr lang="bg-BG" sz="2200" b="1" i="1" dirty="0" smtClean="0"/>
              <a:t>сцената“ и </a:t>
            </a:r>
            <a:r>
              <a:rPr lang="bg-BG" sz="2200" b="1" i="1" dirty="0"/>
              <a:t>„Смяната на ролите“</a:t>
            </a:r>
            <a:r>
              <a:rPr lang="bg-BG" sz="2200" dirty="0"/>
              <a:t> в хода на психодраматичната работа са действената екстернализация на тези психични </a:t>
            </a:r>
            <a:r>
              <a:rPr lang="bg-BG" sz="2200" dirty="0" smtClean="0"/>
              <a:t>процеси и интернализирани обектни отношения.</a:t>
            </a:r>
            <a:endParaRPr lang="bg-BG" sz="2200" dirty="0"/>
          </a:p>
          <a:p>
            <a:r>
              <a:rPr lang="bg-BG" sz="2200" b="1" i="1" dirty="0"/>
              <a:t>„Дублирането“ </a:t>
            </a:r>
            <a:r>
              <a:rPr lang="bg-BG" sz="2200" dirty="0"/>
              <a:t>е индивидуалният </a:t>
            </a:r>
            <a:r>
              <a:rPr lang="bg-BG" sz="2200" dirty="0" smtClean="0"/>
              <a:t>подход подпомагащ ре-интернализирането </a:t>
            </a:r>
            <a:r>
              <a:rPr lang="bg-BG" sz="2200" dirty="0"/>
              <a:t>на екстернализираните обектни </a:t>
            </a:r>
            <a:r>
              <a:rPr lang="bg-BG" sz="2200" dirty="0" smtClean="0"/>
              <a:t>отношения.</a:t>
            </a:r>
            <a:endParaRPr lang="bg-BG" sz="2200" dirty="0"/>
          </a:p>
          <a:p>
            <a:r>
              <a:rPr lang="bg-BG" sz="2200" b="1" i="1" dirty="0"/>
              <a:t>„Споделянето“ </a:t>
            </a:r>
            <a:r>
              <a:rPr lang="bg-BG" sz="2200" dirty="0"/>
              <a:t>(</a:t>
            </a:r>
            <a:r>
              <a:rPr lang="en-US" sz="2200" dirty="0"/>
              <a:t>sharing)</a:t>
            </a:r>
            <a:r>
              <a:rPr lang="bg-BG" sz="2200" dirty="0"/>
              <a:t> е груповият подход за удържане и подпомагане на тази ре-интернализация.</a:t>
            </a:r>
          </a:p>
          <a:p>
            <a:pPr marL="0" indent="0">
              <a:buNone/>
            </a:pPr>
            <a:endParaRPr lang="bg-BG" dirty="0" smtClean="0"/>
          </a:p>
        </p:txBody>
      </p:sp>
    </p:spTree>
    <p:extLst>
      <p:ext uri="{BB962C8B-B14F-4D97-AF65-F5344CB8AC3E}">
        <p14:creationId xmlns:p14="http://schemas.microsoft.com/office/powerpoint/2010/main" val="24394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10044606" cy="1020762"/>
          </a:xfrm>
        </p:spPr>
        <p:txBody>
          <a:bodyPr/>
          <a:lstStyle/>
          <a:p>
            <a:r>
              <a:rPr lang="bg-BG" dirty="0" smtClean="0"/>
              <a:t>Реалност на водещия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pPr marL="0" indent="0">
              <a:buNone/>
            </a:pPr>
            <a:r>
              <a:rPr lang="bg-BG" sz="2000" dirty="0" smtClean="0"/>
              <a:t>У. Бион, Теория на мисленето</a:t>
            </a:r>
            <a:r>
              <a:rPr lang="en-US" sz="2000" dirty="0" smtClean="0"/>
              <a:t> </a:t>
            </a:r>
            <a:r>
              <a:rPr lang="en-US" sz="2000" dirty="0"/>
              <a:t>(1962)</a:t>
            </a:r>
          </a:p>
          <a:p>
            <a:r>
              <a:rPr lang="en-US" sz="2000" dirty="0" smtClean="0"/>
              <a:t>Henri </a:t>
            </a:r>
            <a:r>
              <a:rPr lang="en-US" sz="2000" dirty="0" err="1"/>
              <a:t>Poincaré</a:t>
            </a:r>
            <a:r>
              <a:rPr lang="en-US" sz="2000" dirty="0"/>
              <a:t> </a:t>
            </a:r>
            <a:r>
              <a:rPr lang="bg-BG" sz="2000" dirty="0" smtClean="0"/>
              <a:t> </a:t>
            </a:r>
            <a:r>
              <a:rPr lang="bg-BG" sz="2000" dirty="0"/>
              <a:t>въвежда </a:t>
            </a:r>
            <a:r>
              <a:rPr lang="bg-BG" sz="2000" dirty="0" smtClean="0"/>
              <a:t>понятието „селектиран </a:t>
            </a:r>
            <a:r>
              <a:rPr lang="bg-BG" sz="2000" dirty="0"/>
              <a:t>(</a:t>
            </a:r>
            <a:r>
              <a:rPr lang="bg-BG" sz="2000" dirty="0" smtClean="0"/>
              <a:t>подбран) факт“ - </a:t>
            </a:r>
            <a:r>
              <a:rPr lang="en-US" sz="2000" dirty="0" smtClean="0"/>
              <a:t>"selected </a:t>
            </a:r>
            <a:r>
              <a:rPr lang="en-US" sz="2000" dirty="0"/>
              <a:t>fact</a:t>
            </a:r>
            <a:r>
              <a:rPr lang="en-US" sz="2000" dirty="0" smtClean="0"/>
              <a:t>“</a:t>
            </a:r>
            <a:r>
              <a:rPr lang="bg-BG" sz="2000" dirty="0" smtClean="0"/>
              <a:t>, за да обозначи елемента, който прави възможно придаването на кохерентност на група от привидно нееднородни данни. </a:t>
            </a:r>
            <a:endParaRPr lang="en-US" sz="2000" dirty="0"/>
          </a:p>
          <a:p>
            <a:r>
              <a:rPr lang="bg-BG" sz="2000" b="1" i="1" dirty="0" smtClean="0"/>
              <a:t>„Селектирани (подбрани) факти“</a:t>
            </a:r>
            <a:r>
              <a:rPr lang="bg-BG" sz="2000" b="1" dirty="0" smtClean="0"/>
              <a:t> </a:t>
            </a:r>
            <a:r>
              <a:rPr lang="bg-BG" sz="2000" dirty="0" smtClean="0"/>
              <a:t>е наименованието на </a:t>
            </a:r>
            <a:r>
              <a:rPr lang="bg-BG" sz="2000" b="1" i="1" dirty="0" smtClean="0"/>
              <a:t>едно емоционално преживяване</a:t>
            </a:r>
            <a:r>
              <a:rPr lang="bg-BG" sz="2000" dirty="0" smtClean="0"/>
              <a:t>; емоционално преживяване, което се състои в откриването на кохерентност; В този смисъл, значението му е епистемологично и отношенията между самите селектирани факти не трябва да се разглеждат като логични... Това преживяване служи за начална точка на интерпретация от страна на психотерапевта, който си дава сметка, че множество аспекти от материала на пациента се събират и придобиват смисъл, започвайки от даден елемент в преноса.</a:t>
            </a:r>
          </a:p>
          <a:p>
            <a:r>
              <a:rPr lang="bg-BG" sz="2000" dirty="0" smtClean="0"/>
              <a:t>Психотерапевтът е заинтригуван от емоционалните връзки, които сякаш едновременно доминират преносното отношение и (заедно с това) създават взаимовръзки между разнородните елементи на асоциативния материал.</a:t>
            </a:r>
          </a:p>
        </p:txBody>
      </p:sp>
    </p:spTree>
    <p:extLst>
      <p:ext uri="{BB962C8B-B14F-4D97-AF65-F5344CB8AC3E}">
        <p14:creationId xmlns:p14="http://schemas.microsoft.com/office/powerpoint/2010/main" val="109384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1905000"/>
            <a:ext cx="9540552" cy="2667000"/>
          </a:xfrm>
        </p:spPr>
        <p:txBody>
          <a:bodyPr/>
          <a:lstStyle/>
          <a:p>
            <a:r>
              <a:rPr lang="bg-BG" b="1" dirty="0" smtClean="0"/>
              <a:t>Реалността на помощния Аз</a:t>
            </a:r>
            <a:endParaRPr lang="en-US" b="1" dirty="0"/>
          </a:p>
        </p:txBody>
      </p:sp>
      <p:sp>
        <p:nvSpPr>
          <p:cNvPr id="3" name="Text Placeholder 2"/>
          <p:cNvSpPr>
            <a:spLocks noGrp="1"/>
          </p:cNvSpPr>
          <p:nvPr>
            <p:ph type="body" idx="1"/>
          </p:nvPr>
        </p:nvSpPr>
        <p:spPr/>
        <p:txBody>
          <a:bodyPr>
            <a:normAutofit/>
          </a:bodyPr>
          <a:lstStyle/>
          <a:p>
            <a:r>
              <a:rPr lang="bg-BG" sz="3200" b="1" dirty="0" smtClean="0"/>
              <a:t>(добавъчен Аз)</a:t>
            </a:r>
            <a:endParaRPr lang="en-US" sz="3200" b="1" dirty="0"/>
          </a:p>
        </p:txBody>
      </p:sp>
    </p:spTree>
    <p:extLst>
      <p:ext uri="{BB962C8B-B14F-4D97-AF65-F5344CB8AC3E}">
        <p14:creationId xmlns:p14="http://schemas.microsoft.com/office/powerpoint/2010/main" val="229602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612558" cy="1020762"/>
          </a:xfrm>
        </p:spPr>
        <p:txBody>
          <a:bodyPr/>
          <a:lstStyle/>
          <a:p>
            <a:r>
              <a:rPr lang="bg-BG" dirty="0"/>
              <a:t>Реалност, реалности в терапевтичния процес</a:t>
            </a:r>
            <a:endParaRPr lang="en-US" dirty="0"/>
          </a:p>
        </p:txBody>
      </p:sp>
      <p:sp>
        <p:nvSpPr>
          <p:cNvPr id="3" name="Text Placeholder 2"/>
          <p:cNvSpPr>
            <a:spLocks noGrp="1"/>
          </p:cNvSpPr>
          <p:nvPr>
            <p:ph type="body" idx="1"/>
          </p:nvPr>
        </p:nvSpPr>
        <p:spPr>
          <a:xfrm>
            <a:off x="1522413" y="1700808"/>
            <a:ext cx="4416552" cy="762000"/>
          </a:xfrm>
        </p:spPr>
        <p:txBody>
          <a:bodyPr>
            <a:noAutofit/>
          </a:bodyPr>
          <a:lstStyle/>
          <a:p>
            <a:r>
              <a:rPr lang="bg-BG" sz="2000" b="1" dirty="0" smtClean="0"/>
              <a:t>Уилям Шекспир, </a:t>
            </a:r>
            <a:r>
              <a:rPr lang="bg-BG" sz="2000" dirty="0" smtClean="0"/>
              <a:t>1600</a:t>
            </a:r>
            <a:r>
              <a:rPr lang="bg-BG" sz="2000" dirty="0"/>
              <a:t> </a:t>
            </a:r>
            <a:r>
              <a:rPr lang="bg-BG" sz="2000" dirty="0" smtClean="0"/>
              <a:t>                      „Както ви харесва“ -                        действие </a:t>
            </a:r>
            <a:r>
              <a:rPr lang="en-US" sz="2000" dirty="0" smtClean="0"/>
              <a:t>2</a:t>
            </a:r>
            <a:r>
              <a:rPr lang="en-US" sz="2000" dirty="0"/>
              <a:t>, </a:t>
            </a:r>
            <a:r>
              <a:rPr lang="bg-BG" sz="2000" dirty="0" smtClean="0"/>
              <a:t>сцена</a:t>
            </a:r>
            <a:r>
              <a:rPr lang="en-US" sz="2000" dirty="0" smtClean="0"/>
              <a:t> </a:t>
            </a:r>
            <a:r>
              <a:rPr lang="en-US" sz="2000" dirty="0"/>
              <a:t>7 </a:t>
            </a:r>
          </a:p>
        </p:txBody>
      </p:sp>
      <p:sp>
        <p:nvSpPr>
          <p:cNvPr id="4" name="Content Placeholder 3"/>
          <p:cNvSpPr>
            <a:spLocks noGrp="1"/>
          </p:cNvSpPr>
          <p:nvPr>
            <p:ph sz="half" idx="2"/>
          </p:nvPr>
        </p:nvSpPr>
        <p:spPr>
          <a:xfrm>
            <a:off x="1522413" y="2996952"/>
            <a:ext cx="4416552" cy="3352801"/>
          </a:xfrm>
        </p:spPr>
        <p:txBody>
          <a:bodyPr>
            <a:normAutofit lnSpcReduction="10000"/>
          </a:bodyPr>
          <a:lstStyle/>
          <a:p>
            <a:pPr marL="0" indent="0">
              <a:buNone/>
            </a:pPr>
            <a:r>
              <a:rPr lang="ru-RU" sz="2000" dirty="0" smtClean="0"/>
              <a:t>Да, този </a:t>
            </a:r>
            <a:r>
              <a:rPr lang="ru-RU" sz="2000" dirty="0"/>
              <a:t>свят е сцена, </a:t>
            </a:r>
          </a:p>
          <a:p>
            <a:pPr marL="0" indent="0">
              <a:buNone/>
            </a:pPr>
            <a:r>
              <a:rPr lang="ru-RU" sz="2000" dirty="0" smtClean="0"/>
              <a:t>където </a:t>
            </a:r>
            <a:r>
              <a:rPr lang="ru-RU" sz="2000" dirty="0"/>
              <a:t>всички хора са актьори </a:t>
            </a:r>
          </a:p>
          <a:p>
            <a:pPr marL="0" indent="0">
              <a:buNone/>
            </a:pPr>
            <a:r>
              <a:rPr lang="ru-RU" sz="2000" dirty="0" smtClean="0"/>
              <a:t>и </a:t>
            </a:r>
            <a:r>
              <a:rPr lang="ru-RU" sz="2000" dirty="0"/>
              <a:t>всеки има </a:t>
            </a:r>
            <a:r>
              <a:rPr lang="ru-RU" sz="2000" dirty="0" smtClean="0"/>
              <a:t>миг,</a:t>
            </a:r>
          </a:p>
          <a:p>
            <a:pPr marL="0" indent="0">
              <a:buNone/>
            </a:pPr>
            <a:r>
              <a:rPr lang="ru-RU" sz="2000" dirty="0" smtClean="0"/>
              <a:t>във </a:t>
            </a:r>
            <a:r>
              <a:rPr lang="ru-RU" sz="2000" dirty="0"/>
              <a:t>който </a:t>
            </a:r>
            <a:r>
              <a:rPr lang="ru-RU" sz="2000" dirty="0" smtClean="0"/>
              <a:t>трябва</a:t>
            </a:r>
            <a:endParaRPr lang="en-US" sz="2000" dirty="0" smtClean="0"/>
          </a:p>
          <a:p>
            <a:pPr marL="0" indent="0">
              <a:buNone/>
            </a:pPr>
            <a:r>
              <a:rPr lang="ru-RU" sz="2000" dirty="0" smtClean="0"/>
              <a:t>да </a:t>
            </a:r>
            <a:r>
              <a:rPr lang="ru-RU" sz="2000" dirty="0"/>
              <a:t>влезе и </a:t>
            </a:r>
            <a:r>
              <a:rPr lang="ru-RU" sz="2000" dirty="0" smtClean="0"/>
              <a:t>излезе;</a:t>
            </a:r>
          </a:p>
          <a:p>
            <a:pPr marL="0" indent="0">
              <a:buNone/>
            </a:pPr>
            <a:r>
              <a:rPr lang="ru-RU" sz="2000" dirty="0" smtClean="0"/>
              <a:t>и </a:t>
            </a:r>
            <a:r>
              <a:rPr lang="ru-RU" sz="2000" dirty="0"/>
              <a:t>играе </a:t>
            </a:r>
          </a:p>
          <a:p>
            <a:pPr marL="0" indent="0">
              <a:buNone/>
            </a:pPr>
            <a:r>
              <a:rPr lang="ru-RU" sz="2000" dirty="0" smtClean="0"/>
              <a:t>различни роли...</a:t>
            </a:r>
            <a:endParaRPr lang="ru-RU" sz="2000" dirty="0"/>
          </a:p>
        </p:txBody>
      </p:sp>
      <p:sp>
        <p:nvSpPr>
          <p:cNvPr id="5" name="Text Placeholder 4"/>
          <p:cNvSpPr>
            <a:spLocks noGrp="1"/>
          </p:cNvSpPr>
          <p:nvPr>
            <p:ph type="body" sz="quarter" idx="3"/>
          </p:nvPr>
        </p:nvSpPr>
        <p:spPr>
          <a:xfrm>
            <a:off x="6249859" y="1700808"/>
            <a:ext cx="5938965" cy="762000"/>
          </a:xfrm>
        </p:spPr>
        <p:txBody>
          <a:bodyPr>
            <a:noAutofit/>
          </a:bodyPr>
          <a:lstStyle/>
          <a:p>
            <a:r>
              <a:rPr lang="en-US" sz="2000" b="1" dirty="0"/>
              <a:t>Jacob Levi Moreno</a:t>
            </a:r>
            <a:r>
              <a:rPr lang="en-US" sz="2000" dirty="0"/>
              <a:t>, Psychodrama First Volume, </a:t>
            </a:r>
            <a:r>
              <a:rPr lang="en-US" sz="2000" dirty="0" smtClean="0"/>
              <a:t>1946 </a:t>
            </a:r>
            <a:r>
              <a:rPr lang="en-US" sz="2000" dirty="0"/>
              <a:t>(</a:t>
            </a:r>
            <a:r>
              <a:rPr lang="en-US" sz="2000" dirty="0" smtClean="0"/>
              <a:t>1914 –</a:t>
            </a:r>
            <a:r>
              <a:rPr lang="bg-BG" sz="2000" dirty="0" smtClean="0"/>
              <a:t>“</a:t>
            </a:r>
            <a:r>
              <a:rPr lang="en-US" sz="2000" dirty="0" err="1" smtClean="0"/>
              <a:t>Einladung</a:t>
            </a:r>
            <a:r>
              <a:rPr lang="en-US" sz="2000" dirty="0" smtClean="0"/>
              <a:t> </a:t>
            </a:r>
            <a:r>
              <a:rPr lang="en-US" sz="2000" dirty="0" err="1"/>
              <a:t>zu</a:t>
            </a:r>
            <a:r>
              <a:rPr lang="en-US" sz="2000" dirty="0"/>
              <a:t> </a:t>
            </a:r>
            <a:r>
              <a:rPr lang="en-US" sz="2000" dirty="0" err="1"/>
              <a:t>einer</a:t>
            </a:r>
            <a:r>
              <a:rPr lang="en-US" sz="2000" dirty="0"/>
              <a:t> </a:t>
            </a:r>
            <a:r>
              <a:rPr lang="en-US" sz="2000" dirty="0" err="1" smtClean="0"/>
              <a:t>Begegnung</a:t>
            </a:r>
            <a:r>
              <a:rPr lang="bg-BG" sz="2000" dirty="0" smtClean="0"/>
              <a:t>“</a:t>
            </a:r>
            <a:r>
              <a:rPr lang="en-US" sz="2000" dirty="0" smtClean="0"/>
              <a:t>- Invitation </a:t>
            </a:r>
            <a:r>
              <a:rPr lang="en-US" sz="2000" dirty="0"/>
              <a:t>to an </a:t>
            </a:r>
            <a:r>
              <a:rPr lang="en-US" sz="2000" dirty="0" smtClean="0"/>
              <a:t>Encounter, Vienna).</a:t>
            </a:r>
            <a:endParaRPr lang="en-US" sz="2000" dirty="0"/>
          </a:p>
        </p:txBody>
      </p:sp>
      <p:sp>
        <p:nvSpPr>
          <p:cNvPr id="6" name="Content Placeholder 5"/>
          <p:cNvSpPr>
            <a:spLocks noGrp="1"/>
          </p:cNvSpPr>
          <p:nvPr>
            <p:ph sz="quarter" idx="4"/>
          </p:nvPr>
        </p:nvSpPr>
        <p:spPr>
          <a:xfrm>
            <a:off x="6249859" y="2996952"/>
            <a:ext cx="4416552" cy="3705945"/>
          </a:xfrm>
        </p:spPr>
        <p:txBody>
          <a:bodyPr>
            <a:normAutofit fontScale="92500" lnSpcReduction="10000"/>
          </a:bodyPr>
          <a:lstStyle/>
          <a:p>
            <a:pPr marL="0" indent="0">
              <a:buNone/>
            </a:pPr>
            <a:r>
              <a:rPr lang="en-US" sz="2200" dirty="0"/>
              <a:t>A meeting of two: eye to eye, face to face.</a:t>
            </a:r>
          </a:p>
          <a:p>
            <a:pPr marL="0" indent="0">
              <a:buNone/>
            </a:pPr>
            <a:r>
              <a:rPr lang="en-US" sz="2200" dirty="0"/>
              <a:t>And when you are near I will tear your eyes out</a:t>
            </a:r>
          </a:p>
          <a:p>
            <a:pPr marL="0" indent="0">
              <a:buNone/>
            </a:pPr>
            <a:r>
              <a:rPr lang="en-US" sz="2200" dirty="0"/>
              <a:t>and place them instead of mine,</a:t>
            </a:r>
          </a:p>
          <a:p>
            <a:pPr marL="0" indent="0">
              <a:buNone/>
            </a:pPr>
            <a:r>
              <a:rPr lang="en-US" sz="2200" dirty="0"/>
              <a:t>and you will tear my eyes out</a:t>
            </a:r>
          </a:p>
          <a:p>
            <a:pPr marL="0" indent="0">
              <a:buNone/>
            </a:pPr>
            <a:r>
              <a:rPr lang="en-US" sz="2200" dirty="0"/>
              <a:t>and will place them instead of yours,</a:t>
            </a:r>
          </a:p>
          <a:p>
            <a:pPr marL="0" indent="0">
              <a:buNone/>
            </a:pPr>
            <a:r>
              <a:rPr lang="en-US" sz="2200" dirty="0"/>
              <a:t>then I will look at you with your eyes</a:t>
            </a:r>
          </a:p>
          <a:p>
            <a:pPr marL="0" indent="0">
              <a:buNone/>
            </a:pPr>
            <a:r>
              <a:rPr lang="en-US" sz="2200" dirty="0"/>
              <a:t>and you will look at me with mine.</a:t>
            </a:r>
          </a:p>
          <a:p>
            <a:endParaRPr lang="en-US" dirty="0"/>
          </a:p>
        </p:txBody>
      </p:sp>
    </p:spTree>
    <p:extLst>
      <p:ext uri="{BB962C8B-B14F-4D97-AF65-F5344CB8AC3E}">
        <p14:creationId xmlns:p14="http://schemas.microsoft.com/office/powerpoint/2010/main" val="112189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additive="base">
                                        <p:cTn id="4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additive="base">
                                        <p:cTn id="5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1" end="1"/>
                                            </p:txEl>
                                          </p:spTgt>
                                        </p:tgtEl>
                                        <p:attrNameLst>
                                          <p:attrName>style.visibility</p:attrName>
                                        </p:attrNameLst>
                                      </p:cBhvr>
                                      <p:to>
                                        <p:strVal val="visible"/>
                                      </p:to>
                                    </p:set>
                                    <p:anim calcmode="lin" valueType="num">
                                      <p:cBhvr additive="base">
                                        <p:cTn id="6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 calcmode="lin" valueType="num">
                                      <p:cBhvr additive="base">
                                        <p:cTn id="6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3" end="3"/>
                                            </p:txEl>
                                          </p:spTgt>
                                        </p:tgtEl>
                                        <p:attrNameLst>
                                          <p:attrName>style.visibility</p:attrName>
                                        </p:attrNameLst>
                                      </p:cBhvr>
                                      <p:to>
                                        <p:strVal val="visible"/>
                                      </p:to>
                                    </p:set>
                                    <p:anim calcmode="lin" valueType="num">
                                      <p:cBhvr additive="base">
                                        <p:cTn id="7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 calcmode="lin" valueType="num">
                                      <p:cBhvr additive="base">
                                        <p:cTn id="7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5" end="5"/>
                                            </p:txEl>
                                          </p:spTgt>
                                        </p:tgtEl>
                                        <p:attrNameLst>
                                          <p:attrName>style.visibility</p:attrName>
                                        </p:attrNameLst>
                                      </p:cBhvr>
                                      <p:to>
                                        <p:strVal val="visible"/>
                                      </p:to>
                                    </p:set>
                                    <p:anim calcmode="lin" valueType="num">
                                      <p:cBhvr additive="base">
                                        <p:cTn id="8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6" end="6"/>
                                            </p:txEl>
                                          </p:spTgt>
                                        </p:tgtEl>
                                        <p:attrNameLst>
                                          <p:attrName>style.visibility</p:attrName>
                                        </p:attrNameLst>
                                      </p:cBhvr>
                                      <p:to>
                                        <p:strVal val="visible"/>
                                      </p:to>
                                    </p:set>
                                    <p:anim calcmode="lin" valueType="num">
                                      <p:cBhvr additive="base">
                                        <p:cTn id="9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
                                            <p:txEl>
                                              <p:pRg st="0" end="0"/>
                                            </p:txEl>
                                          </p:spTgt>
                                        </p:tgtEl>
                                        <p:attrNameLst>
                                          <p:attrName>style.visibility</p:attrName>
                                        </p:attrNameLst>
                                      </p:cBhvr>
                                      <p:to>
                                        <p:strVal val="visible"/>
                                      </p:to>
                                    </p:set>
                                    <p:anim calcmode="lin" valueType="num">
                                      <p:cBhvr additive="base">
                                        <p:cTn id="9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3" y="274638"/>
            <a:ext cx="10666411" cy="1020762"/>
          </a:xfrm>
        </p:spPr>
        <p:txBody>
          <a:bodyPr/>
          <a:lstStyle/>
          <a:p>
            <a:r>
              <a:rPr lang="bg-BG" dirty="0" smtClean="0"/>
              <a:t>Реалност на помощния Аз в терапевтичния процес</a:t>
            </a:r>
            <a:endParaRPr lang="en-US" dirty="0"/>
          </a:p>
        </p:txBody>
      </p:sp>
      <p:sp>
        <p:nvSpPr>
          <p:cNvPr id="14" name="Content Placeholder 13"/>
          <p:cNvSpPr>
            <a:spLocks noGrp="1"/>
          </p:cNvSpPr>
          <p:nvPr>
            <p:ph idx="1"/>
          </p:nvPr>
        </p:nvSpPr>
        <p:spPr>
          <a:xfrm>
            <a:off x="1522414" y="1905000"/>
            <a:ext cx="9540550" cy="4953000"/>
          </a:xfrm>
        </p:spPr>
        <p:txBody>
          <a:bodyPr>
            <a:normAutofit lnSpcReduction="10000"/>
          </a:bodyPr>
          <a:lstStyle/>
          <a:p>
            <a:r>
              <a:rPr lang="bg-BG" sz="2000" dirty="0"/>
              <a:t>„Помощният Аз</a:t>
            </a:r>
            <a:r>
              <a:rPr lang="bg-BG" sz="2000" dirty="0" smtClean="0"/>
              <a:t>“ е част както от сценичната, така и от груповата реалност</a:t>
            </a:r>
            <a:endParaRPr lang="en-US" sz="2000" dirty="0" smtClean="0"/>
          </a:p>
          <a:p>
            <a:r>
              <a:rPr lang="bg-BG" sz="2000" dirty="0" smtClean="0"/>
              <a:t>„Помощният Аз“ е средоточие както </a:t>
            </a:r>
            <a:r>
              <a:rPr lang="bg-BG" sz="2000" dirty="0"/>
              <a:t>на „</a:t>
            </a:r>
            <a:r>
              <a:rPr lang="fr-CA" sz="2000" dirty="0" err="1"/>
              <a:t>tele</a:t>
            </a:r>
            <a:r>
              <a:rPr lang="bg-BG" sz="2000" dirty="0"/>
              <a:t>“</a:t>
            </a:r>
            <a:r>
              <a:rPr lang="fr-CA" sz="2000" dirty="0"/>
              <a:t> </a:t>
            </a:r>
            <a:r>
              <a:rPr lang="bg-BG" sz="2000" dirty="0" smtClean="0"/>
              <a:t>и на индивидуални преносни движения от страна на протагониста, така и </a:t>
            </a:r>
            <a:r>
              <a:rPr lang="bg-BG" sz="2000" dirty="0"/>
              <a:t>на преживяваното място и роля, което избраният член от групата заема в групово-динамичните процеси </a:t>
            </a:r>
            <a:r>
              <a:rPr lang="bg-BG" sz="2000"/>
              <a:t>и </a:t>
            </a:r>
            <a:r>
              <a:rPr lang="bg-BG" sz="2000" smtClean="0"/>
              <a:t>отношения (влизане </a:t>
            </a:r>
            <a:r>
              <a:rPr lang="bg-BG" sz="2000" dirty="0" smtClean="0"/>
              <a:t>в роля).</a:t>
            </a:r>
          </a:p>
          <a:p>
            <a:r>
              <a:rPr lang="bg-BG" sz="2000" dirty="0"/>
              <a:t>„Помощният Аз</a:t>
            </a:r>
            <a:r>
              <a:rPr lang="bg-BG" sz="2000" dirty="0" smtClean="0"/>
              <a:t>“ може да осъществява и функцията на „третост“ (триангулира),       по отношение на двойката протагонист-водещ, с което да осигурява и подпомага развитието на латерални преносни движения, като освобождава и стимулира спонтанността и креативността.</a:t>
            </a:r>
          </a:p>
          <a:p>
            <a:r>
              <a:rPr lang="bg-BG" sz="2000" dirty="0"/>
              <a:t>„Помощният Аз</a:t>
            </a:r>
            <a:r>
              <a:rPr lang="bg-BG" sz="2000" dirty="0" smtClean="0"/>
              <a:t>“:</a:t>
            </a:r>
          </a:p>
          <a:p>
            <a:pPr lvl="1"/>
            <a:r>
              <a:rPr lang="bg-BG" dirty="0" smtClean="0"/>
              <a:t>Обучен психотерапевт</a:t>
            </a:r>
          </a:p>
          <a:p>
            <a:pPr lvl="2"/>
            <a:r>
              <a:rPr lang="bg-BG" sz="2000" dirty="0" smtClean="0"/>
              <a:t>Терапевтични словесни и действени интервенции</a:t>
            </a:r>
          </a:p>
          <a:p>
            <a:pPr lvl="1"/>
            <a:r>
              <a:rPr lang="bg-BG" dirty="0" smtClean="0"/>
              <a:t>Член от групата</a:t>
            </a:r>
          </a:p>
          <a:p>
            <a:pPr lvl="2"/>
            <a:r>
              <a:rPr lang="bg-BG" sz="2000" dirty="0" smtClean="0"/>
              <a:t>Следва психичната реалност на протагониста</a:t>
            </a:r>
          </a:p>
          <a:p>
            <a:pPr lvl="2"/>
            <a:r>
              <a:rPr lang="bg-BG" sz="2000" dirty="0" smtClean="0"/>
              <a:t>Импровизира ?</a:t>
            </a:r>
            <a:endParaRPr lang="en-US" sz="2000" dirty="0"/>
          </a:p>
        </p:txBody>
      </p:sp>
      <p:graphicFrame>
        <p:nvGraphicFramePr>
          <p:cNvPr id="3" name="Diagram 2"/>
          <p:cNvGraphicFramePr/>
          <p:nvPr>
            <p:extLst>
              <p:ext uri="{D42A27DB-BD31-4B8C-83A1-F6EECF244321}">
                <p14:modId xmlns:p14="http://schemas.microsoft.com/office/powerpoint/2010/main" val="869378405"/>
              </p:ext>
            </p:extLst>
          </p:nvPr>
        </p:nvGraphicFramePr>
        <p:xfrm>
          <a:off x="7462564" y="4581128"/>
          <a:ext cx="4392488"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13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3" end="3"/>
                                            </p:txEl>
                                          </p:spTgt>
                                        </p:tgtEl>
                                        <p:attrNameLst>
                                          <p:attrName>style.visibility</p:attrName>
                                        </p:attrNameLst>
                                      </p:cBhvr>
                                      <p:to>
                                        <p:strVal val="visible"/>
                                      </p:to>
                                    </p:set>
                                    <p:anim calcmode="lin" valueType="num">
                                      <p:cBhvr additive="base">
                                        <p:cTn id="3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 calcmode="lin" valueType="num">
                                      <p:cBhvr additive="base">
                                        <p:cTn id="35"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xEl>
                                              <p:pRg st="5" end="5"/>
                                            </p:txEl>
                                          </p:spTgt>
                                        </p:tgtEl>
                                        <p:attrNameLst>
                                          <p:attrName>style.visibility</p:attrName>
                                        </p:attrNameLst>
                                      </p:cBhvr>
                                      <p:to>
                                        <p:strVal val="visible"/>
                                      </p:to>
                                    </p:set>
                                    <p:anim calcmode="lin" valueType="num">
                                      <p:cBhvr additive="base">
                                        <p:cTn id="39"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xEl>
                                              <p:pRg st="7" end="7"/>
                                            </p:txEl>
                                          </p:spTgt>
                                        </p:tgtEl>
                                        <p:attrNameLst>
                                          <p:attrName>style.visibility</p:attrName>
                                        </p:attrNameLst>
                                      </p:cBhvr>
                                      <p:to>
                                        <p:strVal val="visible"/>
                                      </p:to>
                                    </p:set>
                                    <p:anim calcmode="lin" valueType="num">
                                      <p:cBhvr additive="base">
                                        <p:cTn id="47"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4">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4">
                                            <p:txEl>
                                              <p:pRg st="8" end="8"/>
                                            </p:txEl>
                                          </p:spTgt>
                                        </p:tgtEl>
                                        <p:attrNameLst>
                                          <p:attrName>style.visibility</p:attrName>
                                        </p:attrNameLst>
                                      </p:cBhvr>
                                      <p:to>
                                        <p:strVal val="visible"/>
                                      </p:to>
                                    </p:set>
                                    <p:anim calcmode="lin" valueType="num">
                                      <p:cBhvr additive="base">
                                        <p:cTn id="51"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Graphic spid="3"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Реалност на средата</a:t>
            </a:r>
            <a:endParaRPr lang="en-US" b="1" dirty="0"/>
          </a:p>
        </p:txBody>
      </p:sp>
      <p:sp>
        <p:nvSpPr>
          <p:cNvPr id="3" name="Text Placeholder 2"/>
          <p:cNvSpPr>
            <a:spLocks noGrp="1"/>
          </p:cNvSpPr>
          <p:nvPr>
            <p:ph type="body" idx="1"/>
          </p:nvPr>
        </p:nvSpPr>
        <p:spPr/>
        <p:txBody>
          <a:bodyPr>
            <a:normAutofit/>
          </a:bodyPr>
          <a:lstStyle/>
          <a:p>
            <a:r>
              <a:rPr lang="bg-BG" sz="3200" b="1" dirty="0" smtClean="0"/>
              <a:t>(добавъчен СвръхАз)</a:t>
            </a:r>
            <a:endParaRPr lang="en-US" sz="3200" b="1" dirty="0"/>
          </a:p>
        </p:txBody>
      </p:sp>
    </p:spTree>
    <p:extLst>
      <p:ext uri="{BB962C8B-B14F-4D97-AF65-F5344CB8AC3E}">
        <p14:creationId xmlns:p14="http://schemas.microsoft.com/office/powerpoint/2010/main" val="60784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10116614" cy="1020762"/>
          </a:xfrm>
        </p:spPr>
        <p:txBody>
          <a:bodyPr/>
          <a:lstStyle/>
          <a:p>
            <a:r>
              <a:rPr lang="bg-BG" dirty="0" smtClean="0"/>
              <a:t>Реалност на средата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lnSpcReduction="10000"/>
          </a:bodyPr>
          <a:lstStyle/>
          <a:p>
            <a:pPr marL="0" indent="0">
              <a:buNone/>
            </a:pPr>
            <a:r>
              <a:rPr lang="bg-BG" sz="2000" b="1" dirty="0" smtClean="0"/>
              <a:t>Добавъчен архаичен Свръх-Аз</a:t>
            </a:r>
          </a:p>
          <a:p>
            <a:r>
              <a:rPr lang="bg-BG" sz="2000" dirty="0" smtClean="0"/>
              <a:t>Проекции (проективни идентификации) в средата по механизма на разцепването, проявяващи се в допускания като:</a:t>
            </a:r>
          </a:p>
          <a:p>
            <a:pPr lvl="1"/>
            <a:r>
              <a:rPr lang="bg-BG" dirty="0" smtClean="0"/>
              <a:t>„Ще ни помислят за луди“ </a:t>
            </a:r>
          </a:p>
          <a:p>
            <a:pPr lvl="1"/>
            <a:r>
              <a:rPr lang="bg-BG" dirty="0" smtClean="0"/>
              <a:t>„Напълно вдетинени“</a:t>
            </a:r>
          </a:p>
          <a:p>
            <a:r>
              <a:rPr lang="bg-BG" sz="2000" dirty="0" smtClean="0"/>
              <a:t>Възможни реакции на средата (на проекциите) по типа „ролеви отговор“:</a:t>
            </a:r>
          </a:p>
          <a:p>
            <a:pPr lvl="1"/>
            <a:r>
              <a:rPr lang="bg-BG" dirty="0" smtClean="0"/>
              <a:t>„Секта?“ , „Наркомани?“ </a:t>
            </a:r>
          </a:p>
          <a:p>
            <a:pPr lvl="1"/>
            <a:r>
              <a:rPr lang="bg-BG" dirty="0" smtClean="0"/>
              <a:t>„Нарушават реда?“</a:t>
            </a:r>
          </a:p>
          <a:p>
            <a:r>
              <a:rPr lang="bg-BG" sz="2000" dirty="0" smtClean="0"/>
              <a:t>Тези проективни защитни операции, основани на механизма на разцепването, позволяват както поддържането на „добър“ вътрегрупов образ, така и задават външна санкционираща рамка (извън водещия и групата) и са насочени към осигуряване оцеляването и добруването на групата.</a:t>
            </a:r>
          </a:p>
          <a:p>
            <a:r>
              <a:rPr lang="bg-BG" sz="2000" dirty="0" smtClean="0"/>
              <a:t>Както всички групови процеси, тези допускания подлежат на интерпретиране чрез игра и/или слово и на психодраматична психична преработка.</a:t>
            </a:r>
          </a:p>
        </p:txBody>
      </p:sp>
    </p:spTree>
    <p:extLst>
      <p:ext uri="{BB962C8B-B14F-4D97-AF65-F5344CB8AC3E}">
        <p14:creationId xmlns:p14="http://schemas.microsoft.com/office/powerpoint/2010/main" val="404781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 calcmode="lin" valueType="num">
                                      <p:cBhvr additive="base">
                                        <p:cTn id="1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anim calcmode="lin" valueType="num">
                                      <p:cBhvr additive="base">
                                        <p:cTn id="2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 calcmode="lin" valueType="num">
                                      <p:cBhvr additive="base">
                                        <p:cTn id="27"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xEl>
                                              <p:pRg st="5" end="5"/>
                                            </p:txEl>
                                          </p:spTgt>
                                        </p:tgtEl>
                                        <p:attrNameLst>
                                          <p:attrName>style.visibility</p:attrName>
                                        </p:attrNameLst>
                                      </p:cBhvr>
                                      <p:to>
                                        <p:strVal val="visible"/>
                                      </p:to>
                                    </p:set>
                                    <p:anim calcmode="lin" valueType="num">
                                      <p:cBhvr additive="base">
                                        <p:cTn id="31"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xEl>
                                              <p:pRg st="6" end="6"/>
                                            </p:txEl>
                                          </p:spTgt>
                                        </p:tgtEl>
                                        <p:attrNameLst>
                                          <p:attrName>style.visibility</p:attrName>
                                        </p:attrNameLst>
                                      </p:cBhvr>
                                      <p:to>
                                        <p:strVal val="visible"/>
                                      </p:to>
                                    </p:set>
                                    <p:anim calcmode="lin" valueType="num">
                                      <p:cBhvr additive="base">
                                        <p:cTn id="35"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xEl>
                                              <p:pRg st="7" end="7"/>
                                            </p:txEl>
                                          </p:spTgt>
                                        </p:tgtEl>
                                        <p:attrNameLst>
                                          <p:attrName>style.visibility</p:attrName>
                                        </p:attrNameLst>
                                      </p:cBhvr>
                                      <p:to>
                                        <p:strVal val="visible"/>
                                      </p:to>
                                    </p:set>
                                    <p:anim calcmode="lin" valueType="num">
                                      <p:cBhvr additive="base">
                                        <p:cTn id="41"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 calcmode="lin" valueType="num">
                                      <p:cBhvr additive="base">
                                        <p:cTn id="47"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Терапевтичен процес</a:t>
            </a:r>
            <a:endParaRPr lang="en-US" b="1" dirty="0"/>
          </a:p>
        </p:txBody>
      </p:sp>
      <p:sp>
        <p:nvSpPr>
          <p:cNvPr id="3" name="Text Placeholder 2"/>
          <p:cNvSpPr>
            <a:spLocks noGrp="1"/>
          </p:cNvSpPr>
          <p:nvPr>
            <p:ph type="body" idx="1"/>
          </p:nvPr>
        </p:nvSpPr>
        <p:spPr/>
        <p:txBody>
          <a:bodyPr>
            <a:normAutofit/>
          </a:bodyPr>
          <a:lstStyle/>
          <a:p>
            <a:r>
              <a:rPr lang="bg-BG" sz="3200" b="1" dirty="0" smtClean="0"/>
              <a:t>(измерения и подходи)</a:t>
            </a:r>
            <a:endParaRPr lang="en-US" sz="3200" b="1" dirty="0"/>
          </a:p>
        </p:txBody>
      </p:sp>
    </p:spTree>
    <p:extLst>
      <p:ext uri="{BB962C8B-B14F-4D97-AF65-F5344CB8AC3E}">
        <p14:creationId xmlns:p14="http://schemas.microsoft.com/office/powerpoint/2010/main" val="2762546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Измерения на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fontScale="85000" lnSpcReduction="20000"/>
          </a:bodyPr>
          <a:lstStyle/>
          <a:p>
            <a:pPr marL="0" indent="0">
              <a:buNone/>
            </a:pPr>
            <a:r>
              <a:rPr lang="bg-BG" sz="2300" b="1" dirty="0"/>
              <a:t>Адам </a:t>
            </a:r>
            <a:r>
              <a:rPr lang="bg-BG" sz="2300" b="1" dirty="0" smtClean="0"/>
              <a:t>Блатнер,</a:t>
            </a:r>
            <a:r>
              <a:rPr lang="bg-BG" b="1" dirty="0" smtClean="0"/>
              <a:t> </a:t>
            </a:r>
            <a:r>
              <a:rPr lang="bg-BG" b="1" dirty="0"/>
              <a:t>Теоретичните основи на </a:t>
            </a:r>
            <a:r>
              <a:rPr lang="bg-BG" b="1" dirty="0" smtClean="0"/>
              <a:t>психодрамата</a:t>
            </a:r>
            <a:r>
              <a:rPr lang="bg-BG" sz="2300" b="1" dirty="0" smtClean="0"/>
              <a:t> </a:t>
            </a:r>
            <a:r>
              <a:rPr lang="bg-BG" sz="2300" b="1" dirty="0"/>
              <a:t>(</a:t>
            </a:r>
            <a:r>
              <a:rPr lang="en-US" sz="2300" b="1" dirty="0"/>
              <a:t>IAGP, London, </a:t>
            </a:r>
            <a:r>
              <a:rPr lang="bg-BG" sz="2300" b="1" dirty="0"/>
              <a:t>1998</a:t>
            </a:r>
            <a:r>
              <a:rPr lang="en-US" sz="2300" b="1" dirty="0"/>
              <a:t>; </a:t>
            </a:r>
            <a:r>
              <a:rPr lang="bg-BG" sz="2300" b="1" dirty="0"/>
              <a:t>1999</a:t>
            </a:r>
            <a:r>
              <a:rPr lang="en-US" sz="2300" b="1" dirty="0"/>
              <a:t>; </a:t>
            </a:r>
            <a:r>
              <a:rPr lang="bg-BG" sz="2300" b="1" dirty="0"/>
              <a:t>2006) </a:t>
            </a:r>
            <a:endParaRPr lang="bg-BG" sz="2300" b="1" dirty="0" smtClean="0"/>
          </a:p>
          <a:p>
            <a:r>
              <a:rPr lang="bg-BG" dirty="0" smtClean="0"/>
              <a:t>Като </a:t>
            </a:r>
            <a:r>
              <a:rPr lang="bg-BG" dirty="0"/>
              <a:t>един от пионерите на ролевата теория, Морено предполага наличието на </a:t>
            </a:r>
            <a:r>
              <a:rPr lang="bg-BG" b="1" dirty="0"/>
              <a:t>две равнища (на игра) </a:t>
            </a:r>
            <a:r>
              <a:rPr lang="bg-BG" dirty="0"/>
              <a:t>– това на </a:t>
            </a:r>
            <a:r>
              <a:rPr lang="bg-BG" b="1" i="1" dirty="0"/>
              <a:t>играенето на роли </a:t>
            </a:r>
            <a:r>
              <a:rPr lang="bg-BG" dirty="0"/>
              <a:t>и това на по-дистанцирания </a:t>
            </a:r>
            <a:r>
              <a:rPr lang="bg-BG" b="1" i="1" dirty="0"/>
              <a:t>капацитет за наблюдение и промяна </a:t>
            </a:r>
            <a:r>
              <a:rPr lang="bg-BG" dirty="0"/>
              <a:t>на начина, по който са играни тези роли.  Това второ равнище позволява по-голяма </a:t>
            </a:r>
            <a:r>
              <a:rPr lang="bg-BG" b="1" dirty="0"/>
              <a:t>саморефлексия</a:t>
            </a:r>
            <a:r>
              <a:rPr lang="bg-BG" dirty="0"/>
              <a:t>, като развитието на тази </a:t>
            </a:r>
            <a:r>
              <a:rPr lang="bg-BG" b="1" dirty="0"/>
              <a:t>мета-ролева функция </a:t>
            </a:r>
            <a:r>
              <a:rPr lang="bg-BG" dirty="0"/>
              <a:t>до голяма степен отразява онова, </a:t>
            </a:r>
            <a:r>
              <a:rPr lang="bg-BG" b="1" i="1" dirty="0"/>
              <a:t>в което </a:t>
            </a:r>
            <a:r>
              <a:rPr lang="bg-BG" b="1" i="1" dirty="0" smtClean="0"/>
              <a:t>се </a:t>
            </a:r>
            <a:r>
              <a:rPr lang="bg-BG" b="1" i="1" dirty="0"/>
              <a:t>състои психотерапията</a:t>
            </a:r>
            <a:r>
              <a:rPr lang="bg-BG" b="1" i="1" dirty="0" smtClean="0"/>
              <a:t>.</a:t>
            </a:r>
          </a:p>
          <a:p>
            <a:r>
              <a:rPr lang="bg-BG" dirty="0"/>
              <a:t>Превръщането на </a:t>
            </a:r>
            <a:r>
              <a:rPr lang="bg-BG" b="1" dirty="0"/>
              <a:t>мета-ролята</a:t>
            </a:r>
            <a:r>
              <a:rPr lang="bg-BG" dirty="0"/>
              <a:t>, на вътрешния „главен изпълнителен директор“, на „режисьора“ или на „драматурга“ </a:t>
            </a:r>
            <a:r>
              <a:rPr lang="bg-BG" b="1" dirty="0"/>
              <a:t>в експлицитна роля</a:t>
            </a:r>
            <a:r>
              <a:rPr lang="bg-BG" dirty="0"/>
              <a:t>, нейното наименоване, улеснява анализирането и развитието на множество (психични) функции, качествено различни от тези, свързани с изпълнението на различните социални, психосоматични и психодраматични роли.</a:t>
            </a:r>
          </a:p>
          <a:p>
            <a:r>
              <a:rPr lang="bg-BG" dirty="0"/>
              <a:t>Един от общите знаменатели между различните психотерапии е </a:t>
            </a:r>
            <a:r>
              <a:rPr lang="bg-BG" i="1" dirty="0"/>
              <a:t>имплицитното</a:t>
            </a:r>
            <a:r>
              <a:rPr lang="bg-BG" dirty="0"/>
              <a:t> развитие на мета-ролевата функция. Този процес може да бъде подпомогнат чрез превръщането му в </a:t>
            </a:r>
            <a:r>
              <a:rPr lang="bg-BG" b="1" dirty="0"/>
              <a:t>по-експлицитен</a:t>
            </a:r>
            <a:r>
              <a:rPr lang="bg-BG" dirty="0"/>
              <a:t>, като ролевата теория предоставя достъпен за използване език, правещ тази промяна още по-възможна</a:t>
            </a:r>
            <a:r>
              <a:rPr lang="bg-BG" dirty="0" smtClean="0"/>
              <a:t>.</a:t>
            </a:r>
            <a:endParaRPr lang="bg-BG" dirty="0"/>
          </a:p>
        </p:txBody>
      </p:sp>
    </p:spTree>
    <p:extLst>
      <p:ext uri="{BB962C8B-B14F-4D97-AF65-F5344CB8AC3E}">
        <p14:creationId xmlns:p14="http://schemas.microsoft.com/office/powerpoint/2010/main" val="1059956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Измерения на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pPr marL="0" indent="0">
              <a:buNone/>
            </a:pPr>
            <a:r>
              <a:rPr lang="bg-BG" sz="2200" b="1" dirty="0"/>
              <a:t>Д. У. </a:t>
            </a:r>
            <a:r>
              <a:rPr lang="bg-BG" sz="2200" b="1" dirty="0" smtClean="0"/>
              <a:t>Уиникът, Игра и реалност,(1971)</a:t>
            </a:r>
            <a:endParaRPr lang="en-US" sz="2200" b="1" dirty="0" smtClean="0"/>
          </a:p>
          <a:p>
            <a:r>
              <a:rPr lang="bg-BG" sz="2000" dirty="0" smtClean="0"/>
              <a:t>Психотерапията </a:t>
            </a:r>
            <a:r>
              <a:rPr lang="bg-BG" sz="2000" dirty="0"/>
              <a:t>се осъществява в припокриването между две области на игра: на пациента и на аналитика. </a:t>
            </a:r>
            <a:r>
              <a:rPr lang="bg-BG" sz="2000" b="1" dirty="0"/>
              <a:t>Психотерапията се отнася до двама души, които играят заедно.</a:t>
            </a:r>
          </a:p>
          <a:p>
            <a:r>
              <a:rPr lang="bg-BG" sz="2000" dirty="0"/>
              <a:t>Там, където играта е невъзможна, работата на терапевта е насочена към изваждането на пациента от състояние на неспособност да играе и въвеждането му в </a:t>
            </a:r>
            <a:r>
              <a:rPr lang="bg-BG" sz="2000" dirty="0" smtClean="0"/>
              <a:t>състояние </a:t>
            </a:r>
            <a:r>
              <a:rPr lang="bg-BG" sz="2000" dirty="0"/>
              <a:t>на способност за игра</a:t>
            </a:r>
            <a:r>
              <a:rPr lang="bg-BG" sz="2000" dirty="0" smtClean="0"/>
              <a:t>.</a:t>
            </a:r>
            <a:endParaRPr lang="bg-BG" sz="2000" dirty="0"/>
          </a:p>
          <a:p>
            <a:endParaRPr lang="bg-BG" dirty="0" smtClean="0"/>
          </a:p>
          <a:p>
            <a:endParaRPr lang="bg-BG" dirty="0"/>
          </a:p>
          <a:p>
            <a:pPr marL="0" indent="0">
              <a:buNone/>
            </a:pPr>
            <a:r>
              <a:rPr lang="bg-BG" dirty="0"/>
              <a:t>.</a:t>
            </a:r>
          </a:p>
        </p:txBody>
      </p:sp>
    </p:spTree>
    <p:extLst>
      <p:ext uri="{BB962C8B-B14F-4D97-AF65-F5344CB8AC3E}">
        <p14:creationId xmlns:p14="http://schemas.microsoft.com/office/powerpoint/2010/main" val="4130815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5" end="5"/>
                                            </p:txEl>
                                          </p:spTgt>
                                        </p:tgtEl>
                                        <p:attrNameLst>
                                          <p:attrName>style.visibility</p:attrName>
                                        </p:attrNameLst>
                                      </p:cBhvr>
                                      <p:to>
                                        <p:strVal val="visible"/>
                                      </p:to>
                                    </p:set>
                                    <p:anim calcmode="lin" valueType="num">
                                      <p:cBhvr additive="base">
                                        <p:cTn id="25"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Измерения на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sz="2000" dirty="0"/>
              <a:t>Всеки индивидуален, групов и сценичен процес е проява на индивидуалната </a:t>
            </a:r>
            <a:r>
              <a:rPr lang="bg-BG" sz="2000" dirty="0" smtClean="0"/>
              <a:t>и на </a:t>
            </a:r>
            <a:r>
              <a:rPr lang="bg-BG" sz="2000" dirty="0"/>
              <a:t>съ-творената психична реалност и може да бъде </a:t>
            </a:r>
            <a:r>
              <a:rPr lang="bg-BG" sz="2000" b="1" i="1" dirty="0" smtClean="0"/>
              <a:t>символизиран и/или интерпретиран </a:t>
            </a:r>
            <a:r>
              <a:rPr lang="bg-BG" sz="2000" b="1" i="1" dirty="0"/>
              <a:t>чрез действие, игра и/или слово;</a:t>
            </a:r>
          </a:p>
          <a:p>
            <a:r>
              <a:rPr lang="bg-BG" sz="2000" dirty="0"/>
              <a:t>Психодраматичното действие е </a:t>
            </a:r>
            <a:r>
              <a:rPr lang="bg-BG" sz="2000" b="1" i="1" dirty="0"/>
              <a:t>структурирана интервенция </a:t>
            </a:r>
            <a:r>
              <a:rPr lang="bg-BG" sz="2000" dirty="0"/>
              <a:t>в хода на груповия терапевтичен процес.</a:t>
            </a:r>
          </a:p>
          <a:p>
            <a:r>
              <a:rPr lang="bg-BG" sz="2000" dirty="0"/>
              <a:t>То може да се основава както на „селектираните факти“ от страна на водещия, така и на социометричният избор от страна на груповите членове</a:t>
            </a:r>
            <a:r>
              <a:rPr lang="bg-BG" sz="2000" dirty="0" smtClean="0"/>
              <a:t>.</a:t>
            </a:r>
            <a:endParaRPr lang="bg-BG" sz="2000" b="1" i="1" dirty="0" smtClean="0"/>
          </a:p>
          <a:p>
            <a:r>
              <a:rPr lang="bg-BG" sz="2000" b="1" i="1" dirty="0" smtClean="0"/>
              <a:t>Преживяването</a:t>
            </a:r>
            <a:r>
              <a:rPr lang="bg-BG" sz="2000" dirty="0" smtClean="0"/>
              <a:t> </a:t>
            </a:r>
            <a:r>
              <a:rPr lang="bg-BG" sz="2000" dirty="0"/>
              <a:t>не е по-важно от </a:t>
            </a:r>
            <a:r>
              <a:rPr lang="bg-BG" sz="2000" b="1" i="1" dirty="0" smtClean="0"/>
              <a:t>рефлектирането и осмислянето</a:t>
            </a:r>
            <a:r>
              <a:rPr lang="bg-BG" sz="2000" i="1" dirty="0" smtClean="0"/>
              <a:t> </a:t>
            </a:r>
            <a:r>
              <a:rPr lang="bg-BG" sz="2000" dirty="0"/>
              <a:t>му – и двата процеса трябва да подпомагат </a:t>
            </a:r>
            <a:r>
              <a:rPr lang="bg-BG" sz="2000" dirty="0" smtClean="0"/>
              <a:t>спонтанността, креативността</a:t>
            </a:r>
            <a:r>
              <a:rPr lang="bg-BG" sz="2000" dirty="0"/>
              <a:t>, символизацията, саморефлексията, психичната промяна и личностното развитие</a:t>
            </a:r>
            <a:r>
              <a:rPr lang="bg-BG" sz="2000" dirty="0" smtClean="0"/>
              <a:t>;</a:t>
            </a:r>
            <a:endParaRPr lang="bg-BG" sz="2000" dirty="0"/>
          </a:p>
        </p:txBody>
      </p:sp>
    </p:spTree>
    <p:extLst>
      <p:ext uri="{BB962C8B-B14F-4D97-AF65-F5344CB8AC3E}">
        <p14:creationId xmlns:p14="http://schemas.microsoft.com/office/powerpoint/2010/main" val="162715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Измерения на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sz="2000" dirty="0"/>
              <a:t>Играта на сцената не е “живота” или поведенческа подготовка за живота, а негова </a:t>
            </a:r>
            <a:r>
              <a:rPr lang="bg-BG" sz="2000" b="1" i="1" dirty="0"/>
              <a:t>символична репрезентация</a:t>
            </a:r>
            <a:r>
              <a:rPr lang="bg-BG" sz="2000" b="1" i="1" dirty="0" smtClean="0"/>
              <a:t>.</a:t>
            </a:r>
            <a:endParaRPr lang="bg-BG" sz="2000" dirty="0" smtClean="0"/>
          </a:p>
          <a:p>
            <a:r>
              <a:rPr lang="bg-BG" sz="2000" dirty="0" smtClean="0"/>
              <a:t>Манифестните действия, поведения </a:t>
            </a:r>
            <a:r>
              <a:rPr lang="bg-BG" sz="2000" dirty="0"/>
              <a:t>и „</a:t>
            </a:r>
            <a:r>
              <a:rPr lang="bg-BG" sz="2000" dirty="0" smtClean="0"/>
              <a:t>роли“ са </a:t>
            </a:r>
            <a:r>
              <a:rPr lang="bg-BG" sz="2000" dirty="0"/>
              <a:t>наситени с </a:t>
            </a:r>
            <a:r>
              <a:rPr lang="bg-BG" sz="2000" b="1" i="1" dirty="0"/>
              <a:t>латентно </a:t>
            </a:r>
            <a:r>
              <a:rPr lang="bg-BG" sz="2000" b="1" i="1" dirty="0" smtClean="0"/>
              <a:t>значение</a:t>
            </a:r>
            <a:r>
              <a:rPr lang="bg-BG" sz="2000" dirty="0"/>
              <a:t>, (Нсз </a:t>
            </a:r>
            <a:r>
              <a:rPr lang="bg-BG" sz="2000" dirty="0" smtClean="0"/>
              <a:t>комуникативност) </a:t>
            </a:r>
            <a:r>
              <a:rPr lang="bg-BG" sz="2000" dirty="0"/>
              <a:t>което </a:t>
            </a:r>
            <a:r>
              <a:rPr lang="bg-BG" sz="2000" dirty="0" smtClean="0"/>
              <a:t>може:</a:t>
            </a:r>
          </a:p>
          <a:p>
            <a:pPr lvl="1"/>
            <a:r>
              <a:rPr lang="bg-BG" dirty="0" smtClean="0"/>
              <a:t>да </a:t>
            </a:r>
            <a:r>
              <a:rPr lang="bg-BG" dirty="0"/>
              <a:t>бъде изявено и интерпретирано (по модела на сънищата</a:t>
            </a:r>
            <a:r>
              <a:rPr lang="bg-BG" dirty="0" smtClean="0"/>
              <a:t>)</a:t>
            </a:r>
          </a:p>
          <a:p>
            <a:pPr lvl="1"/>
            <a:r>
              <a:rPr lang="bg-BG" dirty="0" smtClean="0"/>
              <a:t>наименовано и изградено (подпомагане на ментализацията и символизацията, по модела на удържането и „стадия на </a:t>
            </a:r>
            <a:r>
              <a:rPr lang="bg-BG" smtClean="0"/>
              <a:t>огледалото“)</a:t>
            </a:r>
            <a:endParaRPr lang="bg-BG" dirty="0"/>
          </a:p>
          <a:p>
            <a:r>
              <a:rPr lang="bg-BG" sz="2000" b="1" i="1" dirty="0"/>
              <a:t>Доколкото ролите съдържат конфликтуващи „елементи</a:t>
            </a:r>
            <a:r>
              <a:rPr lang="bg-BG" sz="2000" b="1" i="1" dirty="0" smtClean="0"/>
              <a:t>“ (атом на ролята), както и конфликтуват помежду си (ролеви атом), </a:t>
            </a:r>
            <a:r>
              <a:rPr lang="bg-BG" sz="2000" b="1" i="1" dirty="0"/>
              <a:t>те подлежат на </a:t>
            </a:r>
            <a:r>
              <a:rPr lang="bg-BG" sz="2000" b="1" i="1" dirty="0" smtClean="0"/>
              <a:t>промяна. </a:t>
            </a:r>
            <a:r>
              <a:rPr lang="bg-BG" sz="2000" i="1" dirty="0" smtClean="0"/>
              <a:t>(диалектиката </a:t>
            </a:r>
            <a:r>
              <a:rPr lang="bg-BG" sz="2000" i="1" dirty="0"/>
              <a:t>на </a:t>
            </a:r>
            <a:r>
              <a:rPr lang="en-US" sz="2000" i="1" dirty="0"/>
              <a:t>doing, undoing, redoing)</a:t>
            </a:r>
            <a:r>
              <a:rPr lang="bg-BG" sz="2000" i="1" dirty="0" smtClean="0"/>
              <a:t>;</a:t>
            </a:r>
            <a:endParaRPr lang="bg-BG" sz="2000" dirty="0"/>
          </a:p>
        </p:txBody>
      </p:sp>
    </p:spTree>
    <p:extLst>
      <p:ext uri="{BB962C8B-B14F-4D97-AF65-F5344CB8AC3E}">
        <p14:creationId xmlns:p14="http://schemas.microsoft.com/office/powerpoint/2010/main" val="153166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 calcmode="lin" valueType="num">
                                      <p:cBhvr additive="base">
                                        <p:cTn id="1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anim calcmode="lin" valueType="num">
                                      <p:cBhvr additive="base">
                                        <p:cTn id="2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 calcmode="lin" valueType="num">
                                      <p:cBhvr additive="base">
                                        <p:cTn id="27"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Измерения на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sz="2000" dirty="0" smtClean="0"/>
              <a:t>Промените </a:t>
            </a:r>
            <a:r>
              <a:rPr lang="bg-BG" sz="2000" dirty="0"/>
              <a:t>в ролите се осъществяват по пътя на </a:t>
            </a:r>
            <a:r>
              <a:rPr lang="bg-BG" sz="2000" b="1" i="1" dirty="0"/>
              <a:t>спонтанността и креативността</a:t>
            </a:r>
            <a:r>
              <a:rPr lang="bg-BG" sz="2000" dirty="0"/>
              <a:t>, разбирани като </a:t>
            </a:r>
            <a:r>
              <a:rPr lang="bg-BG" sz="2000" dirty="0" smtClean="0"/>
              <a:t>стимулирани </a:t>
            </a:r>
            <a:r>
              <a:rPr lang="bg-BG" sz="2000" i="1" dirty="0" smtClean="0"/>
              <a:t>асоциативни </a:t>
            </a:r>
            <a:r>
              <a:rPr lang="bg-BG" sz="2000" i="1" dirty="0"/>
              <a:t>психични процеси, позволяващи преразглеждане на постигнатите несъзнавани психични </a:t>
            </a:r>
            <a:r>
              <a:rPr lang="bg-BG" sz="2000" i="1" dirty="0" smtClean="0"/>
              <a:t>компромиси и защитни операции (консерви</a:t>
            </a:r>
            <a:r>
              <a:rPr lang="bg-BG" sz="2000" i="1" dirty="0"/>
              <a:t>) и стимулиращи нова символизация и преработка</a:t>
            </a:r>
            <a:r>
              <a:rPr lang="bg-BG" sz="2000" dirty="0"/>
              <a:t> на залегналите в основата на ролята психични конфликти, за намиране на нови интрапсихични и интерсубективни решения;</a:t>
            </a:r>
          </a:p>
          <a:p>
            <a:r>
              <a:rPr lang="bg-BG" sz="2000" dirty="0"/>
              <a:t>Водещият подпомага разгръщането на този процес посредством словесни и действени </a:t>
            </a:r>
            <a:r>
              <a:rPr lang="bg-BG" sz="2000" i="1" dirty="0"/>
              <a:t>символични “връзки</a:t>
            </a:r>
            <a:r>
              <a:rPr lang="bg-BG" sz="2000" i="1" dirty="0" smtClean="0"/>
              <a:t>” </a:t>
            </a:r>
            <a:r>
              <a:rPr lang="bg-BG" sz="2000" i="1" dirty="0"/>
              <a:t>и интерпретации в хода на  психодраматичното действие, игра и слово.</a:t>
            </a:r>
            <a:endParaRPr lang="bg-BG" sz="2000" b="1" i="1" dirty="0"/>
          </a:p>
        </p:txBody>
      </p:sp>
    </p:spTree>
    <p:extLst>
      <p:ext uri="{BB962C8B-B14F-4D97-AF65-F5344CB8AC3E}">
        <p14:creationId xmlns:p14="http://schemas.microsoft.com/office/powerpoint/2010/main" val="248626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Измерения на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sz="2000" dirty="0" smtClean="0"/>
              <a:t>Психодрамата </a:t>
            </a:r>
            <a:r>
              <a:rPr lang="bg-BG" sz="2000" dirty="0"/>
              <a:t>трябва да се разглежда като богат комплекс от методи, които могат и трябва да се обединят в холистичната и интегративна практика на една мултимодална психотерапия</a:t>
            </a:r>
            <a:r>
              <a:rPr lang="bg-BG" sz="2000" dirty="0" smtClean="0"/>
              <a:t>.</a:t>
            </a:r>
          </a:p>
          <a:p>
            <a:pPr marL="274320" lvl="1" indent="0">
              <a:buNone/>
            </a:pPr>
            <a:r>
              <a:rPr lang="bg-BG" dirty="0" smtClean="0"/>
              <a:t>(А. Блатнер)</a:t>
            </a:r>
          </a:p>
        </p:txBody>
      </p:sp>
    </p:spTree>
    <p:extLst>
      <p:ext uri="{BB962C8B-B14F-4D97-AF65-F5344CB8AC3E}">
        <p14:creationId xmlns:p14="http://schemas.microsoft.com/office/powerpoint/2010/main" val="374559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anim calcmode="lin" valueType="num">
                                      <p:cBhvr additive="base">
                                        <p:cTn id="1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Реалност, реалности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dirty="0" smtClean="0"/>
              <a:t>Петте инструмента, петте елемента, „петте езика“ или петте реалности на и в психодрамата?</a:t>
            </a:r>
            <a:endParaRPr lang="en-US" dirty="0"/>
          </a:p>
          <a:p>
            <a:r>
              <a:rPr lang="bg-BG" dirty="0" smtClean="0"/>
              <a:t>Психична реалност (</a:t>
            </a:r>
            <a:r>
              <a:rPr lang="bg-BG" b="1" dirty="0" smtClean="0"/>
              <a:t>протагонист</a:t>
            </a:r>
            <a:r>
              <a:rPr lang="bg-BG" dirty="0" smtClean="0"/>
              <a:t>)</a:t>
            </a:r>
            <a:endParaRPr lang="en-US" dirty="0"/>
          </a:p>
          <a:p>
            <a:r>
              <a:rPr lang="bg-BG" dirty="0" smtClean="0"/>
              <a:t>Групова реалност (</a:t>
            </a:r>
            <a:r>
              <a:rPr lang="bg-BG" b="1" dirty="0" smtClean="0"/>
              <a:t>публика</a:t>
            </a:r>
            <a:r>
              <a:rPr lang="bg-BG" dirty="0" smtClean="0"/>
              <a:t>)</a:t>
            </a:r>
          </a:p>
          <a:p>
            <a:r>
              <a:rPr lang="bg-BG" dirty="0" smtClean="0"/>
              <a:t>Сценична реалност (</a:t>
            </a:r>
            <a:r>
              <a:rPr lang="bg-BG" b="1" dirty="0" smtClean="0"/>
              <a:t>сцена</a:t>
            </a:r>
            <a:r>
              <a:rPr lang="bg-BG" dirty="0" smtClean="0"/>
              <a:t>):</a:t>
            </a:r>
          </a:p>
          <a:p>
            <a:pPr lvl="1"/>
            <a:r>
              <a:rPr lang="bg-BG" dirty="0" smtClean="0"/>
              <a:t>Като потенциално пространство </a:t>
            </a:r>
          </a:p>
          <a:p>
            <a:pPr lvl="1"/>
            <a:r>
              <a:rPr lang="bg-BG" dirty="0" smtClean="0"/>
              <a:t>Като психодраматично действие</a:t>
            </a:r>
          </a:p>
          <a:p>
            <a:r>
              <a:rPr lang="bg-BG" dirty="0" smtClean="0"/>
              <a:t>Реалността </a:t>
            </a:r>
            <a:r>
              <a:rPr lang="bg-BG" dirty="0"/>
              <a:t>н</a:t>
            </a:r>
            <a:r>
              <a:rPr lang="bg-BG" dirty="0" smtClean="0"/>
              <a:t>а </a:t>
            </a:r>
            <a:r>
              <a:rPr lang="bg-BG" b="1" dirty="0" smtClean="0"/>
              <a:t>водещия (режисьор)</a:t>
            </a:r>
          </a:p>
          <a:p>
            <a:r>
              <a:rPr lang="bg-BG" dirty="0" smtClean="0"/>
              <a:t>Реалността </a:t>
            </a:r>
            <a:r>
              <a:rPr lang="bg-BG" dirty="0"/>
              <a:t>н</a:t>
            </a:r>
            <a:r>
              <a:rPr lang="bg-BG" dirty="0" smtClean="0"/>
              <a:t>а </a:t>
            </a:r>
            <a:r>
              <a:rPr lang="bg-BG" b="1" dirty="0" smtClean="0"/>
              <a:t>помощния Аз </a:t>
            </a:r>
            <a:r>
              <a:rPr lang="en-US" b="1" dirty="0" smtClean="0"/>
              <a:t>(Aux. Ego)</a:t>
            </a:r>
            <a:endParaRPr lang="bg-BG" b="1" dirty="0" smtClean="0"/>
          </a:p>
          <a:p>
            <a:pPr>
              <a:buFont typeface="Wingdings" panose="05000000000000000000" pitchFamily="2" charset="2"/>
              <a:buChar char="Ø"/>
            </a:pPr>
            <a:r>
              <a:rPr lang="bg-BG" dirty="0" smtClean="0"/>
              <a:t>Реалността на средата (контекстуалност; „добавъчен СвръхАз“)</a:t>
            </a:r>
            <a:endParaRPr lang="en-US" dirty="0"/>
          </a:p>
        </p:txBody>
      </p:sp>
    </p:spTree>
    <p:extLst>
      <p:ext uri="{BB962C8B-B14F-4D97-AF65-F5344CB8AC3E}">
        <p14:creationId xmlns:p14="http://schemas.microsoft.com/office/powerpoint/2010/main" val="382786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xEl>
                                              <p:pRg st="4" end="4"/>
                                            </p:txEl>
                                          </p:spTgt>
                                        </p:tgtEl>
                                        <p:attrNameLst>
                                          <p:attrName>style.visibility</p:attrName>
                                        </p:attrNameLst>
                                      </p:cBhvr>
                                      <p:to>
                                        <p:strVal val="visible"/>
                                      </p:to>
                                    </p:set>
                                    <p:anim calcmode="lin" valueType="num">
                                      <p:cBhvr additive="base">
                                        <p:cTn id="29"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xEl>
                                              <p:pRg st="5" end="5"/>
                                            </p:txEl>
                                          </p:spTgt>
                                        </p:tgtEl>
                                        <p:attrNameLst>
                                          <p:attrName>style.visibility</p:attrName>
                                        </p:attrNameLst>
                                      </p:cBhvr>
                                      <p:to>
                                        <p:strVal val="visible"/>
                                      </p:to>
                                    </p:set>
                                    <p:anim calcmode="lin" valueType="num">
                                      <p:cBhvr additive="base">
                                        <p:cTn id="33"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xEl>
                                              <p:pRg st="6" end="6"/>
                                            </p:txEl>
                                          </p:spTgt>
                                        </p:tgtEl>
                                        <p:attrNameLst>
                                          <p:attrName>style.visibility</p:attrName>
                                        </p:attrNameLst>
                                      </p:cBhvr>
                                      <p:to>
                                        <p:strVal val="visible"/>
                                      </p:to>
                                    </p:set>
                                    <p:anim calcmode="lin" valueType="num">
                                      <p:cBhvr additive="base">
                                        <p:cTn id="39"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xEl>
                                              <p:pRg st="7" end="7"/>
                                            </p:txEl>
                                          </p:spTgt>
                                        </p:tgtEl>
                                        <p:attrNameLst>
                                          <p:attrName>style.visibility</p:attrName>
                                        </p:attrNameLst>
                                      </p:cBhvr>
                                      <p:to>
                                        <p:strVal val="visible"/>
                                      </p:to>
                                    </p:set>
                                    <p:anim calcmode="lin" valueType="num">
                                      <p:cBhvr additive="base">
                                        <p:cTn id="45"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xEl>
                                              <p:pRg st="8" end="8"/>
                                            </p:txEl>
                                          </p:spTgt>
                                        </p:tgtEl>
                                        <p:attrNameLst>
                                          <p:attrName>style.visibility</p:attrName>
                                        </p:attrNameLst>
                                      </p:cBhvr>
                                      <p:to>
                                        <p:strVal val="visible"/>
                                      </p:to>
                                    </p:set>
                                    <p:anim calcmode="lin" valueType="num">
                                      <p:cBhvr additive="base">
                                        <p:cTn id="51"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Реалност, реалности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dirty="0" smtClean="0"/>
              <a:t>Измерения на терапевтичния процес в психодрамата:</a:t>
            </a:r>
            <a:endParaRPr lang="en-US" dirty="0"/>
          </a:p>
        </p:txBody>
      </p:sp>
      <p:graphicFrame>
        <p:nvGraphicFramePr>
          <p:cNvPr id="17" name="Diagram 16"/>
          <p:cNvGraphicFramePr/>
          <p:nvPr>
            <p:extLst/>
          </p:nvPr>
        </p:nvGraphicFramePr>
        <p:xfrm>
          <a:off x="2031472" y="1468128"/>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351869" y="3933056"/>
            <a:ext cx="1485087" cy="1006429"/>
          </a:xfrm>
          <a:prstGeom prst="rect">
            <a:avLst/>
          </a:prstGeom>
          <a:noFill/>
          <a:ln>
            <a:solidFill>
              <a:schemeClr val="tx1"/>
            </a:solidFill>
          </a:ln>
        </p:spPr>
        <p:txBody>
          <a:bodyPr wrap="none" rtlCol="0">
            <a:spAutoFit/>
          </a:bodyPr>
          <a:lstStyle/>
          <a:p>
            <a:pPr>
              <a:lnSpc>
                <a:spcPct val="90000"/>
              </a:lnSpc>
            </a:pPr>
            <a:r>
              <a:rPr lang="bg-BG" sz="2400" dirty="0" smtClean="0"/>
              <a:t>Сценична</a:t>
            </a:r>
          </a:p>
          <a:p>
            <a:pPr>
              <a:lnSpc>
                <a:spcPct val="90000"/>
              </a:lnSpc>
            </a:pPr>
            <a:r>
              <a:rPr lang="bg-BG" sz="2400" dirty="0"/>
              <a:t>р</a:t>
            </a:r>
            <a:r>
              <a:rPr lang="bg-BG" sz="2400" dirty="0" smtClean="0"/>
              <a:t>еалност</a:t>
            </a:r>
          </a:p>
          <a:p>
            <a:pPr algn="ctr">
              <a:lnSpc>
                <a:spcPct val="90000"/>
              </a:lnSpc>
            </a:pPr>
            <a:r>
              <a:rPr lang="bg-BG" dirty="0" smtClean="0"/>
              <a:t>Роли </a:t>
            </a:r>
            <a:endParaRPr lang="en-US" dirty="0"/>
          </a:p>
        </p:txBody>
      </p:sp>
      <p:sp>
        <p:nvSpPr>
          <p:cNvPr id="4" name="TextBox 3"/>
          <p:cNvSpPr txBox="1"/>
          <p:nvPr/>
        </p:nvSpPr>
        <p:spPr>
          <a:xfrm>
            <a:off x="5271059" y="3934680"/>
            <a:ext cx="1636666" cy="1366528"/>
          </a:xfrm>
          <a:prstGeom prst="rect">
            <a:avLst/>
          </a:prstGeom>
          <a:noFill/>
          <a:ln>
            <a:solidFill>
              <a:schemeClr val="tx1"/>
            </a:solidFill>
          </a:ln>
        </p:spPr>
        <p:txBody>
          <a:bodyPr wrap="none" rtlCol="0">
            <a:spAutoFit/>
          </a:bodyPr>
          <a:lstStyle/>
          <a:p>
            <a:pPr>
              <a:lnSpc>
                <a:spcPct val="90000"/>
              </a:lnSpc>
            </a:pPr>
            <a:endParaRPr lang="bg-BG" sz="1000" dirty="0"/>
          </a:p>
          <a:p>
            <a:pPr>
              <a:lnSpc>
                <a:spcPct val="90000"/>
              </a:lnSpc>
            </a:pPr>
            <a:endParaRPr lang="bg-BG" sz="2000" dirty="0" smtClean="0"/>
          </a:p>
          <a:p>
            <a:pPr>
              <a:lnSpc>
                <a:spcPct val="90000"/>
              </a:lnSpc>
            </a:pPr>
            <a:endParaRPr lang="bg-BG" sz="1000" dirty="0" smtClean="0"/>
          </a:p>
          <a:p>
            <a:pPr>
              <a:lnSpc>
                <a:spcPct val="90000"/>
              </a:lnSpc>
            </a:pPr>
            <a:endParaRPr lang="bg-BG" dirty="0" smtClean="0"/>
          </a:p>
          <a:p>
            <a:pPr>
              <a:lnSpc>
                <a:spcPct val="90000"/>
              </a:lnSpc>
            </a:pPr>
            <a:endParaRPr lang="bg-BG" sz="1000" dirty="0" smtClean="0"/>
          </a:p>
          <a:p>
            <a:pPr>
              <a:lnSpc>
                <a:spcPct val="90000"/>
              </a:lnSpc>
            </a:pPr>
            <a:r>
              <a:rPr lang="bg-BG" sz="2400" dirty="0" smtClean="0"/>
              <a:t>Споделяне</a:t>
            </a:r>
          </a:p>
        </p:txBody>
      </p:sp>
      <p:sp>
        <p:nvSpPr>
          <p:cNvPr id="5" name="TextBox 4"/>
          <p:cNvSpPr txBox="1"/>
          <p:nvPr/>
        </p:nvSpPr>
        <p:spPr>
          <a:xfrm>
            <a:off x="6978494" y="2420888"/>
            <a:ext cx="2079415" cy="1754326"/>
          </a:xfrm>
          <a:prstGeom prst="rect">
            <a:avLst/>
          </a:prstGeom>
          <a:noFill/>
        </p:spPr>
        <p:txBody>
          <a:bodyPr wrap="none" rtlCol="0">
            <a:spAutoFit/>
          </a:bodyPr>
          <a:lstStyle/>
          <a:p>
            <a:pPr>
              <a:lnSpc>
                <a:spcPct val="90000"/>
              </a:lnSpc>
            </a:pPr>
            <a:r>
              <a:rPr lang="bg-BG" sz="2400" dirty="0" smtClean="0"/>
              <a:t>Нсз.Психична</a:t>
            </a:r>
          </a:p>
          <a:p>
            <a:pPr>
              <a:lnSpc>
                <a:spcPct val="90000"/>
              </a:lnSpc>
            </a:pPr>
            <a:r>
              <a:rPr lang="bg-BG" sz="2400" dirty="0" smtClean="0"/>
              <a:t>Реалност</a:t>
            </a:r>
          </a:p>
          <a:p>
            <a:pPr>
              <a:lnSpc>
                <a:spcPct val="90000"/>
              </a:lnSpc>
            </a:pPr>
            <a:r>
              <a:rPr lang="bg-BG" sz="2400" i="1" dirty="0" smtClean="0"/>
              <a:t>Нсз желания</a:t>
            </a:r>
          </a:p>
          <a:p>
            <a:pPr>
              <a:lnSpc>
                <a:spcPct val="90000"/>
              </a:lnSpc>
            </a:pPr>
            <a:r>
              <a:rPr lang="bg-BG" sz="2400" i="1" dirty="0" smtClean="0"/>
              <a:t>Фантазми </a:t>
            </a:r>
          </a:p>
          <a:p>
            <a:pPr>
              <a:lnSpc>
                <a:spcPct val="90000"/>
              </a:lnSpc>
            </a:pPr>
            <a:r>
              <a:rPr lang="bg-BG" sz="2400" i="1" dirty="0" smtClean="0"/>
              <a:t>Об. Отнош.</a:t>
            </a:r>
            <a:endParaRPr lang="en-US" sz="2400" i="1" dirty="0"/>
          </a:p>
        </p:txBody>
      </p:sp>
      <p:sp>
        <p:nvSpPr>
          <p:cNvPr id="6" name="TextBox 5"/>
          <p:cNvSpPr txBox="1"/>
          <p:nvPr/>
        </p:nvSpPr>
        <p:spPr>
          <a:xfrm>
            <a:off x="3536674" y="2420888"/>
            <a:ext cx="1936749" cy="1421928"/>
          </a:xfrm>
          <a:prstGeom prst="rect">
            <a:avLst/>
          </a:prstGeom>
          <a:noFill/>
        </p:spPr>
        <p:txBody>
          <a:bodyPr wrap="none" rtlCol="0">
            <a:spAutoFit/>
          </a:bodyPr>
          <a:lstStyle/>
          <a:p>
            <a:pPr>
              <a:lnSpc>
                <a:spcPct val="90000"/>
              </a:lnSpc>
            </a:pPr>
            <a:r>
              <a:rPr lang="bg-BG" sz="2400" dirty="0" smtClean="0"/>
              <a:t>Психична</a:t>
            </a:r>
          </a:p>
          <a:p>
            <a:pPr>
              <a:lnSpc>
                <a:spcPct val="90000"/>
              </a:lnSpc>
            </a:pPr>
            <a:r>
              <a:rPr lang="bg-BG" sz="2400" dirty="0" smtClean="0"/>
              <a:t>Реалност</a:t>
            </a:r>
          </a:p>
          <a:p>
            <a:pPr>
              <a:lnSpc>
                <a:spcPct val="90000"/>
              </a:lnSpc>
            </a:pPr>
            <a:r>
              <a:rPr lang="bg-BG" sz="2400" i="1" dirty="0" smtClean="0"/>
              <a:t>Самооценка</a:t>
            </a:r>
          </a:p>
          <a:p>
            <a:pPr>
              <a:lnSpc>
                <a:spcPct val="90000"/>
              </a:lnSpc>
            </a:pPr>
            <a:r>
              <a:rPr lang="bg-BG" sz="2400" i="1" dirty="0" smtClean="0"/>
              <a:t>Идентитет </a:t>
            </a:r>
            <a:endParaRPr lang="en-US" sz="2400" i="1" dirty="0"/>
          </a:p>
        </p:txBody>
      </p:sp>
      <p:sp>
        <p:nvSpPr>
          <p:cNvPr id="7" name="TextBox 6"/>
          <p:cNvSpPr txBox="1"/>
          <p:nvPr/>
        </p:nvSpPr>
        <p:spPr>
          <a:xfrm>
            <a:off x="7095014" y="5157192"/>
            <a:ext cx="2509405" cy="1754326"/>
          </a:xfrm>
          <a:prstGeom prst="rect">
            <a:avLst/>
          </a:prstGeom>
          <a:noFill/>
        </p:spPr>
        <p:txBody>
          <a:bodyPr wrap="none" rtlCol="0">
            <a:spAutoFit/>
          </a:bodyPr>
          <a:lstStyle/>
          <a:p>
            <a:pPr>
              <a:lnSpc>
                <a:spcPct val="90000"/>
              </a:lnSpc>
            </a:pPr>
            <a:r>
              <a:rPr lang="bg-BG" sz="2400" dirty="0" smtClean="0"/>
              <a:t>Групова</a:t>
            </a:r>
          </a:p>
          <a:p>
            <a:pPr>
              <a:lnSpc>
                <a:spcPct val="90000"/>
              </a:lnSpc>
            </a:pPr>
            <a:r>
              <a:rPr lang="bg-BG" sz="2400" dirty="0" smtClean="0"/>
              <a:t>Динамика</a:t>
            </a:r>
          </a:p>
          <a:p>
            <a:pPr>
              <a:lnSpc>
                <a:spcPct val="90000"/>
              </a:lnSpc>
            </a:pPr>
            <a:r>
              <a:rPr lang="bg-BG" sz="2400" i="1" dirty="0" smtClean="0"/>
              <a:t>Среща </a:t>
            </a:r>
            <a:r>
              <a:rPr lang="fr-CA" sz="2400" i="1" dirty="0" smtClean="0"/>
              <a:t>(</a:t>
            </a:r>
            <a:r>
              <a:rPr lang="fr-CA" sz="2400" i="1" dirty="0" err="1" smtClean="0"/>
              <a:t>encounter</a:t>
            </a:r>
            <a:r>
              <a:rPr lang="fr-CA" sz="2400" i="1" dirty="0" smtClean="0"/>
              <a:t>)</a:t>
            </a:r>
            <a:endParaRPr lang="bg-BG" sz="2400" i="1" dirty="0" smtClean="0"/>
          </a:p>
          <a:p>
            <a:pPr>
              <a:lnSpc>
                <a:spcPct val="90000"/>
              </a:lnSpc>
            </a:pPr>
            <a:r>
              <a:rPr lang="bg-BG" sz="2400" i="1" dirty="0" smtClean="0"/>
              <a:t>Основни </a:t>
            </a:r>
          </a:p>
          <a:p>
            <a:pPr>
              <a:lnSpc>
                <a:spcPct val="90000"/>
              </a:lnSpc>
            </a:pPr>
            <a:r>
              <a:rPr lang="bg-BG" sz="2400" i="1" dirty="0"/>
              <a:t>д</a:t>
            </a:r>
            <a:r>
              <a:rPr lang="bg-BG" sz="2400" i="1" dirty="0" smtClean="0"/>
              <a:t>опускания </a:t>
            </a:r>
            <a:endParaRPr lang="en-US" sz="2400" i="1" dirty="0"/>
          </a:p>
        </p:txBody>
      </p:sp>
      <p:sp>
        <p:nvSpPr>
          <p:cNvPr id="8" name="TextBox 7"/>
          <p:cNvSpPr txBox="1"/>
          <p:nvPr/>
        </p:nvSpPr>
        <p:spPr>
          <a:xfrm>
            <a:off x="8917335" y="3933056"/>
            <a:ext cx="1078820" cy="1089529"/>
          </a:xfrm>
          <a:prstGeom prst="rect">
            <a:avLst/>
          </a:prstGeom>
          <a:noFill/>
          <a:ln>
            <a:solidFill>
              <a:schemeClr val="tx1"/>
            </a:solidFill>
          </a:ln>
        </p:spPr>
        <p:txBody>
          <a:bodyPr wrap="none" rtlCol="0">
            <a:spAutoFit/>
          </a:bodyPr>
          <a:lstStyle/>
          <a:p>
            <a:pPr algn="ctr">
              <a:lnSpc>
                <a:spcPct val="90000"/>
              </a:lnSpc>
            </a:pPr>
            <a:r>
              <a:rPr lang="bg-BG" sz="2400" i="1" dirty="0" smtClean="0"/>
              <a:t>Там</a:t>
            </a:r>
          </a:p>
          <a:p>
            <a:pPr algn="ctr">
              <a:lnSpc>
                <a:spcPct val="90000"/>
              </a:lnSpc>
            </a:pPr>
            <a:r>
              <a:rPr lang="bg-BG" sz="2400" i="1" dirty="0" smtClean="0"/>
              <a:t>и</a:t>
            </a:r>
          </a:p>
          <a:p>
            <a:pPr algn="ctr">
              <a:lnSpc>
                <a:spcPct val="90000"/>
              </a:lnSpc>
            </a:pPr>
            <a:r>
              <a:rPr lang="bg-BG" sz="2400" i="1" dirty="0" smtClean="0"/>
              <a:t>Тогава</a:t>
            </a:r>
            <a:endParaRPr lang="en-US" sz="2400" i="1" dirty="0"/>
          </a:p>
        </p:txBody>
      </p:sp>
      <p:sp>
        <p:nvSpPr>
          <p:cNvPr id="12" name="TextBox 11"/>
          <p:cNvSpPr txBox="1"/>
          <p:nvPr/>
        </p:nvSpPr>
        <p:spPr>
          <a:xfrm>
            <a:off x="2306699" y="3933056"/>
            <a:ext cx="954750" cy="1089529"/>
          </a:xfrm>
          <a:prstGeom prst="rect">
            <a:avLst/>
          </a:prstGeom>
          <a:noFill/>
          <a:ln>
            <a:solidFill>
              <a:schemeClr val="tx1"/>
            </a:solidFill>
          </a:ln>
        </p:spPr>
        <p:txBody>
          <a:bodyPr wrap="none" rtlCol="0">
            <a:spAutoFit/>
          </a:bodyPr>
          <a:lstStyle/>
          <a:p>
            <a:pPr algn="ctr">
              <a:lnSpc>
                <a:spcPct val="90000"/>
              </a:lnSpc>
            </a:pPr>
            <a:r>
              <a:rPr lang="bg-BG" sz="2400" i="1" dirty="0" smtClean="0"/>
              <a:t>Тук</a:t>
            </a:r>
          </a:p>
          <a:p>
            <a:pPr algn="ctr">
              <a:lnSpc>
                <a:spcPct val="90000"/>
              </a:lnSpc>
            </a:pPr>
            <a:r>
              <a:rPr lang="bg-BG" sz="2400" i="1" dirty="0" smtClean="0"/>
              <a:t>и</a:t>
            </a:r>
          </a:p>
          <a:p>
            <a:pPr algn="ctr">
              <a:lnSpc>
                <a:spcPct val="90000"/>
              </a:lnSpc>
            </a:pPr>
            <a:r>
              <a:rPr lang="bg-BG" sz="2400" i="1" dirty="0" smtClean="0"/>
              <a:t>Сега   </a:t>
            </a:r>
            <a:endParaRPr lang="en-US" sz="2400" i="1" dirty="0"/>
          </a:p>
        </p:txBody>
      </p:sp>
      <p:sp>
        <p:nvSpPr>
          <p:cNvPr id="15" name="TextBox 14"/>
          <p:cNvSpPr txBox="1"/>
          <p:nvPr/>
        </p:nvSpPr>
        <p:spPr>
          <a:xfrm>
            <a:off x="3334310" y="5199844"/>
            <a:ext cx="1786066" cy="1421928"/>
          </a:xfrm>
          <a:prstGeom prst="rect">
            <a:avLst/>
          </a:prstGeom>
          <a:noFill/>
        </p:spPr>
        <p:txBody>
          <a:bodyPr wrap="none" rtlCol="0">
            <a:spAutoFit/>
          </a:bodyPr>
          <a:lstStyle/>
          <a:p>
            <a:pPr>
              <a:lnSpc>
                <a:spcPct val="90000"/>
              </a:lnSpc>
            </a:pPr>
            <a:r>
              <a:rPr lang="bg-BG" sz="2400" dirty="0" smtClean="0"/>
              <a:t>Групова </a:t>
            </a:r>
          </a:p>
          <a:p>
            <a:pPr>
              <a:lnSpc>
                <a:spcPct val="90000"/>
              </a:lnSpc>
            </a:pPr>
            <a:r>
              <a:rPr lang="bg-BG" sz="2400" dirty="0" smtClean="0"/>
              <a:t>Реалност</a:t>
            </a:r>
          </a:p>
          <a:p>
            <a:pPr>
              <a:lnSpc>
                <a:spcPct val="90000"/>
              </a:lnSpc>
            </a:pPr>
            <a:r>
              <a:rPr lang="bg-BG" sz="2400" i="1" dirty="0" smtClean="0"/>
              <a:t>Структура </a:t>
            </a:r>
          </a:p>
          <a:p>
            <a:pPr>
              <a:lnSpc>
                <a:spcPct val="90000"/>
              </a:lnSpc>
            </a:pPr>
            <a:r>
              <a:rPr lang="bg-BG" sz="2400" i="1" dirty="0" smtClean="0"/>
              <a:t>Задачи  </a:t>
            </a:r>
            <a:endParaRPr lang="en-US" sz="2400" i="1" dirty="0"/>
          </a:p>
        </p:txBody>
      </p:sp>
      <p:sp>
        <p:nvSpPr>
          <p:cNvPr id="9" name="TextBox 8"/>
          <p:cNvSpPr txBox="1"/>
          <p:nvPr/>
        </p:nvSpPr>
        <p:spPr>
          <a:xfrm>
            <a:off x="222391" y="2708920"/>
            <a:ext cx="2476960" cy="757130"/>
          </a:xfrm>
          <a:prstGeom prst="rect">
            <a:avLst/>
          </a:prstGeom>
          <a:noFill/>
          <a:ln>
            <a:solidFill>
              <a:schemeClr val="tx1"/>
            </a:solidFill>
          </a:ln>
        </p:spPr>
        <p:txBody>
          <a:bodyPr wrap="none" rtlCol="0">
            <a:spAutoFit/>
          </a:bodyPr>
          <a:lstStyle/>
          <a:p>
            <a:pPr>
              <a:lnSpc>
                <a:spcPct val="90000"/>
              </a:lnSpc>
            </a:pPr>
            <a:r>
              <a:rPr lang="bg-BG" sz="2400" i="1" dirty="0" smtClean="0"/>
              <a:t>„Второ време“</a:t>
            </a:r>
          </a:p>
          <a:p>
            <a:pPr>
              <a:lnSpc>
                <a:spcPct val="90000"/>
              </a:lnSpc>
            </a:pPr>
            <a:r>
              <a:rPr lang="bg-BG" sz="2400" i="1" dirty="0" smtClean="0"/>
              <a:t>„Последействие“</a:t>
            </a:r>
            <a:endParaRPr lang="en-US" sz="2400" i="1" dirty="0"/>
          </a:p>
        </p:txBody>
      </p:sp>
      <p:sp>
        <p:nvSpPr>
          <p:cNvPr id="2" name="TextBox 1"/>
          <p:cNvSpPr txBox="1"/>
          <p:nvPr/>
        </p:nvSpPr>
        <p:spPr>
          <a:xfrm>
            <a:off x="10340759" y="4099255"/>
            <a:ext cx="1826206" cy="757130"/>
          </a:xfrm>
          <a:prstGeom prst="rect">
            <a:avLst/>
          </a:prstGeom>
          <a:noFill/>
        </p:spPr>
        <p:txBody>
          <a:bodyPr wrap="none" rtlCol="0">
            <a:spAutoFit/>
          </a:bodyPr>
          <a:lstStyle/>
          <a:p>
            <a:pPr>
              <a:lnSpc>
                <a:spcPct val="90000"/>
              </a:lnSpc>
            </a:pPr>
            <a:r>
              <a:rPr lang="bg-BG" sz="2400" dirty="0" smtClean="0"/>
              <a:t>Латентно</a:t>
            </a:r>
          </a:p>
          <a:p>
            <a:pPr>
              <a:lnSpc>
                <a:spcPct val="90000"/>
              </a:lnSpc>
            </a:pPr>
            <a:r>
              <a:rPr lang="bg-BG" sz="2400" dirty="0" smtClean="0"/>
              <a:t>съдържание</a:t>
            </a:r>
            <a:endParaRPr lang="en-US" sz="2400" dirty="0"/>
          </a:p>
        </p:txBody>
      </p:sp>
      <p:sp>
        <p:nvSpPr>
          <p:cNvPr id="16" name="TextBox 15"/>
          <p:cNvSpPr txBox="1"/>
          <p:nvPr/>
        </p:nvSpPr>
        <p:spPr>
          <a:xfrm>
            <a:off x="205266" y="4099255"/>
            <a:ext cx="1863011" cy="757130"/>
          </a:xfrm>
          <a:prstGeom prst="rect">
            <a:avLst/>
          </a:prstGeom>
          <a:noFill/>
        </p:spPr>
        <p:txBody>
          <a:bodyPr wrap="none" rtlCol="0">
            <a:spAutoFit/>
          </a:bodyPr>
          <a:lstStyle/>
          <a:p>
            <a:pPr>
              <a:lnSpc>
                <a:spcPct val="90000"/>
              </a:lnSpc>
            </a:pPr>
            <a:r>
              <a:rPr lang="bg-BG" sz="2400" dirty="0" smtClean="0"/>
              <a:t>Манифестно</a:t>
            </a:r>
          </a:p>
          <a:p>
            <a:pPr>
              <a:lnSpc>
                <a:spcPct val="90000"/>
              </a:lnSpc>
            </a:pPr>
            <a:r>
              <a:rPr lang="bg-BG" sz="2400" dirty="0" smtClean="0"/>
              <a:t>съдържание</a:t>
            </a:r>
            <a:endParaRPr lang="en-US" sz="2400" dirty="0"/>
          </a:p>
        </p:txBody>
      </p:sp>
    </p:spTree>
    <p:extLst>
      <p:ext uri="{BB962C8B-B14F-4D97-AF65-F5344CB8AC3E}">
        <p14:creationId xmlns:p14="http://schemas.microsoft.com/office/powerpoint/2010/main" val="280610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
                                        </p:tgtEl>
                                        <p:attrNameLst>
                                          <p:attrName>style.visibility</p:attrName>
                                        </p:attrNameLst>
                                      </p:cBhvr>
                                      <p:to>
                                        <p:strVal val="visible"/>
                                      </p:to>
                                    </p:set>
                                    <p:anim calcmode="lin" valueType="num">
                                      <p:cBhvr additive="base">
                                        <p:cTn id="73" dur="500" fill="hold"/>
                                        <p:tgtEl>
                                          <p:spTgt spid="2"/>
                                        </p:tgtEl>
                                        <p:attrNameLst>
                                          <p:attrName>ppt_x</p:attrName>
                                        </p:attrNameLst>
                                      </p:cBhvr>
                                      <p:tavLst>
                                        <p:tav tm="0">
                                          <p:val>
                                            <p:strVal val="#ppt_x"/>
                                          </p:val>
                                        </p:tav>
                                        <p:tav tm="100000">
                                          <p:val>
                                            <p:strVal val="#ppt_x"/>
                                          </p:val>
                                        </p:tav>
                                      </p:tavLst>
                                    </p:anim>
                                    <p:anim calcmode="lin" valueType="num">
                                      <p:cBhvr additive="base">
                                        <p:cTn id="7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500" fill="hold"/>
                                        <p:tgtEl>
                                          <p:spTgt spid="9"/>
                                        </p:tgtEl>
                                        <p:attrNameLst>
                                          <p:attrName>ppt_x</p:attrName>
                                        </p:attrNameLst>
                                      </p:cBhvr>
                                      <p:tavLst>
                                        <p:tav tm="0">
                                          <p:val>
                                            <p:strVal val="#ppt_x"/>
                                          </p:val>
                                        </p:tav>
                                        <p:tav tm="100000">
                                          <p:val>
                                            <p:strVal val="#ppt_x"/>
                                          </p:val>
                                        </p:tav>
                                      </p:tavLst>
                                    </p:anim>
                                    <p:anim calcmode="lin" valueType="num">
                                      <p:cBhvr additive="base">
                                        <p:cTn id="8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Graphic spid="17" grpId="0">
        <p:bldAsOne/>
      </p:bldGraphic>
      <p:bldP spid="3" grpId="0" animBg="1"/>
      <p:bldP spid="4" grpId="0" animBg="1"/>
      <p:bldP spid="5" grpId="0"/>
      <p:bldP spid="6" grpId="0"/>
      <p:bldP spid="7" grpId="0"/>
      <p:bldP spid="8" grpId="0" animBg="1"/>
      <p:bldP spid="12" grpId="0" animBg="1"/>
      <p:bldP spid="15" grpId="0"/>
      <p:bldP spid="9" grpId="0" animBg="1"/>
      <p:bldP spid="2" grpId="0"/>
      <p:bldP spid="1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684566" cy="1020762"/>
          </a:xfrm>
        </p:spPr>
        <p:txBody>
          <a:bodyPr/>
          <a:lstStyle/>
          <a:p>
            <a:r>
              <a:rPr lang="bg-BG" dirty="0"/>
              <a:t>Реалност, реалности в терапевтичния процес</a:t>
            </a:r>
            <a:endParaRPr lang="en-US" dirty="0"/>
          </a:p>
        </p:txBody>
      </p:sp>
      <p:pic>
        <p:nvPicPr>
          <p:cNvPr id="3" name="Picture Placeholder 2"/>
          <p:cNvPicPr>
            <a:picLocks noGrp="1" noChangeAspect="1"/>
          </p:cNvPicPr>
          <p:nvPr>
            <p:ph type="pic" idx="1"/>
          </p:nvPr>
        </p:nvPicPr>
        <p:blipFill>
          <a:blip r:embed="rId2">
            <a:extLst>
              <a:ext uri="{28A0092B-C50C-407E-A947-70E740481C1C}">
                <a14:useLocalDpi xmlns:a14="http://schemas.microsoft.com/office/drawing/2010/main" val="0"/>
              </a:ext>
            </a:extLst>
          </a:blip>
          <a:srcRect t="1076" b="1076"/>
          <a:stretch>
            <a:fillRect/>
          </a:stretch>
        </p:blipFill>
        <p:spPr>
          <a:xfrm>
            <a:off x="1589441" y="1772816"/>
            <a:ext cx="6017139" cy="432048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8628" y="4581128"/>
            <a:ext cx="3456384" cy="1086651"/>
          </a:xfrm>
          <a:prstGeom prst="rect">
            <a:avLst/>
          </a:prstGeom>
          <a:ln>
            <a:solidFill>
              <a:schemeClr val="bg2"/>
            </a:solidFill>
          </a:ln>
        </p:spPr>
      </p:pic>
      <p:sp>
        <p:nvSpPr>
          <p:cNvPr id="4" name="TextBox 3"/>
          <p:cNvSpPr txBox="1"/>
          <p:nvPr/>
        </p:nvSpPr>
        <p:spPr>
          <a:xfrm>
            <a:off x="8398668" y="2638595"/>
            <a:ext cx="2615844" cy="1006429"/>
          </a:xfrm>
          <a:prstGeom prst="rect">
            <a:avLst/>
          </a:prstGeom>
          <a:noFill/>
        </p:spPr>
        <p:txBody>
          <a:bodyPr wrap="none" rtlCol="0">
            <a:spAutoFit/>
          </a:bodyPr>
          <a:lstStyle/>
          <a:p>
            <a:pPr>
              <a:lnSpc>
                <a:spcPct val="90000"/>
              </a:lnSpc>
            </a:pPr>
            <a:r>
              <a:rPr lang="bg-BG" sz="6600" b="1" dirty="0" smtClean="0"/>
              <a:t>Успех!</a:t>
            </a:r>
            <a:endParaRPr lang="en-US" sz="6600" b="1" dirty="0"/>
          </a:p>
        </p:txBody>
      </p:sp>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612558" cy="1020762"/>
          </a:xfrm>
        </p:spPr>
        <p:txBody>
          <a:bodyPr/>
          <a:lstStyle/>
          <a:p>
            <a:r>
              <a:rPr lang="bg-BG" dirty="0"/>
              <a:t>Реалност, реалности в терапевтичния процес</a:t>
            </a:r>
            <a:endParaRPr lang="en-US" dirty="0"/>
          </a:p>
        </p:txBody>
      </p:sp>
      <p:graphicFrame>
        <p:nvGraphicFramePr>
          <p:cNvPr id="6" name="Diagram 5"/>
          <p:cNvGraphicFramePr/>
          <p:nvPr>
            <p:extLst>
              <p:ext uri="{D42A27DB-BD31-4B8C-83A1-F6EECF244321}">
                <p14:modId xmlns:p14="http://schemas.microsoft.com/office/powerpoint/2010/main" val="3711764233"/>
              </p:ext>
            </p:extLst>
          </p:nvPr>
        </p:nvGraphicFramePr>
        <p:xfrm>
          <a:off x="1989956" y="1440744"/>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429610095"/>
              </p:ext>
            </p:extLst>
          </p:nvPr>
        </p:nvGraphicFramePr>
        <p:xfrm>
          <a:off x="189756" y="1196752"/>
          <a:ext cx="3126838" cy="26366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2221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a:t>Реалност, реалности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pPr marL="0" indent="0">
              <a:buNone/>
            </a:pPr>
            <a:r>
              <a:rPr lang="bg-BG" sz="2000" b="1" dirty="0"/>
              <a:t>Адам </a:t>
            </a:r>
            <a:r>
              <a:rPr lang="bg-BG" sz="2000" b="1" dirty="0" smtClean="0"/>
              <a:t>Блатнер, Теоретичните основи на психодрамата (</a:t>
            </a:r>
            <a:r>
              <a:rPr lang="en-US" sz="2000" b="1" dirty="0"/>
              <a:t>IAGP, London, </a:t>
            </a:r>
            <a:r>
              <a:rPr lang="bg-BG" sz="2000" b="1" dirty="0"/>
              <a:t>1998</a:t>
            </a:r>
            <a:r>
              <a:rPr lang="en-US" sz="2000" b="1" dirty="0"/>
              <a:t>; </a:t>
            </a:r>
            <a:r>
              <a:rPr lang="bg-BG" sz="2000" b="1" dirty="0"/>
              <a:t>1999</a:t>
            </a:r>
            <a:r>
              <a:rPr lang="en-US" sz="2000" b="1" dirty="0"/>
              <a:t>; </a:t>
            </a:r>
            <a:r>
              <a:rPr lang="bg-BG" sz="2000" b="1" dirty="0"/>
              <a:t>2006) </a:t>
            </a:r>
            <a:endParaRPr lang="en-US" sz="2000" dirty="0" smtClean="0"/>
          </a:p>
          <a:p>
            <a:r>
              <a:rPr lang="bg-BG" sz="2000" dirty="0" smtClean="0"/>
              <a:t>Творчеството </a:t>
            </a:r>
            <a:r>
              <a:rPr lang="bg-BG" sz="2000" dirty="0"/>
              <a:t>на Морено трябва да се разглежда като включващо едновременно както </a:t>
            </a:r>
            <a:r>
              <a:rPr lang="bg-BG" sz="2000" b="1" dirty="0"/>
              <a:t>социодинамиката</a:t>
            </a:r>
            <a:r>
              <a:rPr lang="bg-BG" sz="2000" dirty="0"/>
              <a:t>, така и </a:t>
            </a:r>
            <a:r>
              <a:rPr lang="bg-BG" sz="2000" b="1" dirty="0"/>
              <a:t>психодинамиката</a:t>
            </a:r>
            <a:r>
              <a:rPr lang="bg-BG" sz="2000" dirty="0"/>
              <a:t>. Неговата </a:t>
            </a:r>
            <a:r>
              <a:rPr lang="bg-BG" sz="2000" b="1" i="1" dirty="0"/>
              <a:t>ролева теория </a:t>
            </a:r>
            <a:r>
              <a:rPr lang="bg-BG" sz="2000" i="1" dirty="0"/>
              <a:t>е естествен </a:t>
            </a:r>
            <a:r>
              <a:rPr lang="bg-BG" sz="2000" b="1" dirty="0"/>
              <a:t>мост</a:t>
            </a:r>
            <a:r>
              <a:rPr lang="bg-BG" sz="2000" dirty="0"/>
              <a:t> между тези две нива на човешка организация и много от неговите методи са насочени както към </a:t>
            </a:r>
            <a:r>
              <a:rPr lang="bg-BG" sz="2000" b="1" i="1" dirty="0"/>
              <a:t>груповия контекст и интерперсоналната сфера</a:t>
            </a:r>
            <a:r>
              <a:rPr lang="bg-BG" sz="2000" dirty="0"/>
              <a:t>, така и към </a:t>
            </a:r>
            <a:r>
              <a:rPr lang="bg-BG" sz="2000" b="1" i="1" dirty="0"/>
              <a:t>интрапсихичните феномени. </a:t>
            </a:r>
          </a:p>
        </p:txBody>
      </p:sp>
    </p:spTree>
    <p:extLst>
      <p:ext uri="{BB962C8B-B14F-4D97-AF65-F5344CB8AC3E}">
        <p14:creationId xmlns:p14="http://schemas.microsoft.com/office/powerpoint/2010/main" val="577845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Реалност, реалности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r>
              <a:rPr lang="bg-BG" dirty="0" smtClean="0"/>
              <a:t>Измерения на терапевтичния процес в психодрамата:</a:t>
            </a:r>
            <a:endParaRPr lang="en-US" dirty="0"/>
          </a:p>
        </p:txBody>
      </p:sp>
      <p:graphicFrame>
        <p:nvGraphicFramePr>
          <p:cNvPr id="17" name="Diagram 16"/>
          <p:cNvGraphicFramePr/>
          <p:nvPr>
            <p:extLst/>
          </p:nvPr>
        </p:nvGraphicFramePr>
        <p:xfrm>
          <a:off x="2031472" y="1468128"/>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587299" y="4182354"/>
            <a:ext cx="1004186" cy="674031"/>
          </a:xfrm>
          <a:prstGeom prst="rect">
            <a:avLst/>
          </a:prstGeom>
          <a:noFill/>
          <a:ln>
            <a:solidFill>
              <a:schemeClr val="tx1"/>
            </a:solidFill>
          </a:ln>
        </p:spPr>
        <p:txBody>
          <a:bodyPr wrap="none" rtlCol="0">
            <a:spAutoFit/>
          </a:bodyPr>
          <a:lstStyle/>
          <a:p>
            <a:pPr>
              <a:lnSpc>
                <a:spcPct val="90000"/>
              </a:lnSpc>
            </a:pPr>
            <a:r>
              <a:rPr lang="bg-BG" sz="2400" dirty="0" smtClean="0"/>
              <a:t>Сцена</a:t>
            </a:r>
          </a:p>
          <a:p>
            <a:pPr algn="ctr">
              <a:lnSpc>
                <a:spcPct val="90000"/>
              </a:lnSpc>
            </a:pPr>
            <a:r>
              <a:rPr lang="bg-BG" dirty="0" smtClean="0"/>
              <a:t>Роли </a:t>
            </a:r>
            <a:endParaRPr lang="en-US" dirty="0"/>
          </a:p>
        </p:txBody>
      </p:sp>
      <p:sp>
        <p:nvSpPr>
          <p:cNvPr id="8" name="TextBox 7"/>
          <p:cNvSpPr txBox="1"/>
          <p:nvPr/>
        </p:nvSpPr>
        <p:spPr>
          <a:xfrm>
            <a:off x="8917335" y="3933056"/>
            <a:ext cx="1078820" cy="1089529"/>
          </a:xfrm>
          <a:prstGeom prst="rect">
            <a:avLst/>
          </a:prstGeom>
          <a:noFill/>
          <a:ln>
            <a:solidFill>
              <a:schemeClr val="tx1"/>
            </a:solidFill>
          </a:ln>
        </p:spPr>
        <p:txBody>
          <a:bodyPr wrap="none" rtlCol="0">
            <a:spAutoFit/>
          </a:bodyPr>
          <a:lstStyle/>
          <a:p>
            <a:pPr algn="ctr">
              <a:lnSpc>
                <a:spcPct val="90000"/>
              </a:lnSpc>
            </a:pPr>
            <a:r>
              <a:rPr lang="bg-BG" sz="2400" i="1" dirty="0" smtClean="0"/>
              <a:t>Там</a:t>
            </a:r>
          </a:p>
          <a:p>
            <a:pPr algn="ctr">
              <a:lnSpc>
                <a:spcPct val="90000"/>
              </a:lnSpc>
            </a:pPr>
            <a:r>
              <a:rPr lang="bg-BG" sz="2400" i="1" dirty="0" smtClean="0"/>
              <a:t>и</a:t>
            </a:r>
          </a:p>
          <a:p>
            <a:pPr algn="ctr">
              <a:lnSpc>
                <a:spcPct val="90000"/>
              </a:lnSpc>
            </a:pPr>
            <a:r>
              <a:rPr lang="bg-BG" sz="2400" i="1" dirty="0" smtClean="0"/>
              <a:t>Тогава</a:t>
            </a:r>
            <a:endParaRPr lang="en-US" sz="2400" i="1" dirty="0"/>
          </a:p>
        </p:txBody>
      </p:sp>
      <p:sp>
        <p:nvSpPr>
          <p:cNvPr id="12" name="TextBox 11"/>
          <p:cNvSpPr txBox="1"/>
          <p:nvPr/>
        </p:nvSpPr>
        <p:spPr>
          <a:xfrm>
            <a:off x="2306699" y="3933056"/>
            <a:ext cx="954750" cy="1089529"/>
          </a:xfrm>
          <a:prstGeom prst="rect">
            <a:avLst/>
          </a:prstGeom>
          <a:noFill/>
          <a:ln>
            <a:solidFill>
              <a:schemeClr val="tx1"/>
            </a:solidFill>
          </a:ln>
        </p:spPr>
        <p:txBody>
          <a:bodyPr wrap="none" rtlCol="0">
            <a:spAutoFit/>
          </a:bodyPr>
          <a:lstStyle/>
          <a:p>
            <a:pPr algn="ctr">
              <a:lnSpc>
                <a:spcPct val="90000"/>
              </a:lnSpc>
            </a:pPr>
            <a:r>
              <a:rPr lang="bg-BG" sz="2400" i="1" dirty="0" smtClean="0"/>
              <a:t>Тук</a:t>
            </a:r>
          </a:p>
          <a:p>
            <a:pPr algn="ctr">
              <a:lnSpc>
                <a:spcPct val="90000"/>
              </a:lnSpc>
            </a:pPr>
            <a:r>
              <a:rPr lang="bg-BG" sz="2400" i="1" dirty="0" smtClean="0"/>
              <a:t>и</a:t>
            </a:r>
          </a:p>
          <a:p>
            <a:pPr algn="ctr">
              <a:lnSpc>
                <a:spcPct val="90000"/>
              </a:lnSpc>
            </a:pPr>
            <a:r>
              <a:rPr lang="bg-BG" sz="2400" i="1" dirty="0" smtClean="0"/>
              <a:t>Сега   </a:t>
            </a:r>
            <a:endParaRPr lang="en-US" sz="2400" i="1" dirty="0"/>
          </a:p>
        </p:txBody>
      </p:sp>
      <p:sp>
        <p:nvSpPr>
          <p:cNvPr id="9" name="TextBox 8"/>
          <p:cNvSpPr txBox="1"/>
          <p:nvPr/>
        </p:nvSpPr>
        <p:spPr>
          <a:xfrm>
            <a:off x="222391" y="2708920"/>
            <a:ext cx="2476960" cy="757130"/>
          </a:xfrm>
          <a:prstGeom prst="rect">
            <a:avLst/>
          </a:prstGeom>
          <a:noFill/>
          <a:ln>
            <a:solidFill>
              <a:schemeClr val="tx1"/>
            </a:solidFill>
          </a:ln>
        </p:spPr>
        <p:txBody>
          <a:bodyPr wrap="none" rtlCol="0">
            <a:spAutoFit/>
          </a:bodyPr>
          <a:lstStyle/>
          <a:p>
            <a:pPr>
              <a:lnSpc>
                <a:spcPct val="90000"/>
              </a:lnSpc>
            </a:pPr>
            <a:r>
              <a:rPr lang="bg-BG" sz="2400" i="1" dirty="0" smtClean="0"/>
              <a:t>„Второ време“</a:t>
            </a:r>
          </a:p>
          <a:p>
            <a:pPr>
              <a:lnSpc>
                <a:spcPct val="90000"/>
              </a:lnSpc>
            </a:pPr>
            <a:r>
              <a:rPr lang="bg-BG" sz="2400" i="1" dirty="0" smtClean="0"/>
              <a:t>„Последействие“</a:t>
            </a:r>
            <a:endParaRPr lang="en-US" sz="2400" i="1" dirty="0"/>
          </a:p>
        </p:txBody>
      </p:sp>
      <p:sp>
        <p:nvSpPr>
          <p:cNvPr id="2" name="TextBox 1"/>
          <p:cNvSpPr txBox="1"/>
          <p:nvPr/>
        </p:nvSpPr>
        <p:spPr>
          <a:xfrm>
            <a:off x="10340759" y="4099255"/>
            <a:ext cx="1826206" cy="757130"/>
          </a:xfrm>
          <a:prstGeom prst="rect">
            <a:avLst/>
          </a:prstGeom>
          <a:noFill/>
        </p:spPr>
        <p:txBody>
          <a:bodyPr wrap="none" rtlCol="0">
            <a:spAutoFit/>
          </a:bodyPr>
          <a:lstStyle/>
          <a:p>
            <a:pPr>
              <a:lnSpc>
                <a:spcPct val="90000"/>
              </a:lnSpc>
            </a:pPr>
            <a:r>
              <a:rPr lang="bg-BG" sz="2400" dirty="0" smtClean="0"/>
              <a:t>Латентно</a:t>
            </a:r>
          </a:p>
          <a:p>
            <a:pPr>
              <a:lnSpc>
                <a:spcPct val="90000"/>
              </a:lnSpc>
            </a:pPr>
            <a:r>
              <a:rPr lang="bg-BG" sz="2400" dirty="0" smtClean="0"/>
              <a:t>съдържание</a:t>
            </a:r>
            <a:endParaRPr lang="en-US" sz="2400" dirty="0"/>
          </a:p>
        </p:txBody>
      </p:sp>
      <p:sp>
        <p:nvSpPr>
          <p:cNvPr id="16" name="TextBox 15"/>
          <p:cNvSpPr txBox="1"/>
          <p:nvPr/>
        </p:nvSpPr>
        <p:spPr>
          <a:xfrm>
            <a:off x="205266" y="4099255"/>
            <a:ext cx="1863011" cy="757130"/>
          </a:xfrm>
          <a:prstGeom prst="rect">
            <a:avLst/>
          </a:prstGeom>
          <a:noFill/>
        </p:spPr>
        <p:txBody>
          <a:bodyPr wrap="none" rtlCol="0">
            <a:spAutoFit/>
          </a:bodyPr>
          <a:lstStyle/>
          <a:p>
            <a:pPr>
              <a:lnSpc>
                <a:spcPct val="90000"/>
              </a:lnSpc>
            </a:pPr>
            <a:r>
              <a:rPr lang="bg-BG" sz="2400" dirty="0" smtClean="0"/>
              <a:t>Манифестно</a:t>
            </a:r>
          </a:p>
          <a:p>
            <a:pPr>
              <a:lnSpc>
                <a:spcPct val="90000"/>
              </a:lnSpc>
            </a:pPr>
            <a:r>
              <a:rPr lang="bg-BG" sz="2400" dirty="0" smtClean="0"/>
              <a:t>съдържание</a:t>
            </a:r>
            <a:endParaRPr lang="en-US" sz="2400" dirty="0"/>
          </a:p>
        </p:txBody>
      </p:sp>
    </p:spTree>
    <p:extLst>
      <p:ext uri="{BB962C8B-B14F-4D97-AF65-F5344CB8AC3E}">
        <p14:creationId xmlns:p14="http://schemas.microsoft.com/office/powerpoint/2010/main" val="52797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Graphic spid="17" grpId="0">
        <p:bldAsOne/>
      </p:bldGraphic>
      <p:bldP spid="3" grpId="0" animBg="1"/>
      <p:bldP spid="8" grpId="0" animBg="1"/>
      <p:bldP spid="12" grpId="0" animBg="1"/>
      <p:bldP spid="9" grpId="0" animBg="1"/>
      <p:bldP spid="2"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Психична реалност</a:t>
            </a:r>
            <a:endParaRPr lang="en-US" b="1" dirty="0"/>
          </a:p>
        </p:txBody>
      </p:sp>
      <p:sp>
        <p:nvSpPr>
          <p:cNvPr id="3" name="Text Placeholder 2"/>
          <p:cNvSpPr>
            <a:spLocks noGrp="1"/>
          </p:cNvSpPr>
          <p:nvPr>
            <p:ph type="body" idx="1"/>
          </p:nvPr>
        </p:nvSpPr>
        <p:spPr/>
        <p:txBody>
          <a:bodyPr>
            <a:normAutofit/>
          </a:bodyPr>
          <a:lstStyle/>
          <a:p>
            <a:r>
              <a:rPr lang="bg-BG" sz="3200" b="1" dirty="0" smtClean="0"/>
              <a:t>(протагонист)</a:t>
            </a:r>
            <a:endParaRPr lang="en-US" sz="3200" b="1"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612558" cy="1020762"/>
          </a:xfrm>
        </p:spPr>
        <p:txBody>
          <a:bodyPr/>
          <a:lstStyle/>
          <a:p>
            <a:r>
              <a:rPr lang="bg-BG" dirty="0" smtClean="0"/>
              <a:t>Психична реалност в терапевтичния процес</a:t>
            </a:r>
            <a:endParaRPr lang="en-US" dirty="0"/>
          </a:p>
        </p:txBody>
      </p:sp>
      <p:sp>
        <p:nvSpPr>
          <p:cNvPr id="14" name="Content Placeholder 13"/>
          <p:cNvSpPr>
            <a:spLocks noGrp="1"/>
          </p:cNvSpPr>
          <p:nvPr>
            <p:ph idx="1"/>
          </p:nvPr>
        </p:nvSpPr>
        <p:spPr>
          <a:xfrm>
            <a:off x="1522414" y="1905000"/>
            <a:ext cx="9144000" cy="4953000"/>
          </a:xfrm>
        </p:spPr>
        <p:txBody>
          <a:bodyPr>
            <a:normAutofit/>
          </a:bodyPr>
          <a:lstStyle/>
          <a:p>
            <a:pPr marL="0" indent="0">
              <a:buNone/>
            </a:pPr>
            <a:r>
              <a:rPr lang="bg-BG" sz="2000" dirty="0" smtClean="0"/>
              <a:t>От епистемологична гледна точка се разграничават три типа реалност:</a:t>
            </a:r>
          </a:p>
          <a:p>
            <a:r>
              <a:rPr lang="bg-BG" sz="2000" b="1" dirty="0" smtClean="0"/>
              <a:t>материална реалност </a:t>
            </a:r>
            <a:r>
              <a:rPr lang="bg-BG" sz="2000" dirty="0" smtClean="0"/>
              <a:t>(вкл. биологична);</a:t>
            </a:r>
          </a:p>
          <a:p>
            <a:r>
              <a:rPr lang="bg-BG" sz="2000" dirty="0" smtClean="0"/>
              <a:t>реалност, независима от биологичната, позната като </a:t>
            </a:r>
            <a:r>
              <a:rPr lang="bg-BG" sz="2000" b="1" dirty="0" smtClean="0"/>
              <a:t>психична реалност </a:t>
            </a:r>
            <a:r>
              <a:rPr lang="bg-BG" sz="2000" dirty="0" smtClean="0"/>
              <a:t>и явяваща се област от психологията;</a:t>
            </a:r>
          </a:p>
          <a:p>
            <a:r>
              <a:rPr lang="bg-BG" sz="2000" dirty="0" smtClean="0"/>
              <a:t>психоаналитичната </a:t>
            </a:r>
            <a:r>
              <a:rPr lang="bg-BG" sz="2000" b="1" dirty="0" smtClean="0"/>
              <a:t>„несъзнавана психична реалност“,</a:t>
            </a:r>
            <a:r>
              <a:rPr lang="bg-BG" sz="2000" dirty="0" smtClean="0"/>
              <a:t> влияеща на психичната реалност.</a:t>
            </a:r>
            <a:endParaRPr lang="bg-BG" sz="2000" b="1" dirty="0" smtClean="0"/>
          </a:p>
          <a:p>
            <a:pPr marL="0" indent="0">
              <a:buNone/>
            </a:pPr>
            <a:r>
              <a:rPr lang="bg-BG" sz="1800" b="1" dirty="0"/>
              <a:t>А. Де Мижола, Международен речник на психоанализата (2005)</a:t>
            </a:r>
          </a:p>
          <a:p>
            <a:endParaRPr lang="bg-BG" dirty="0"/>
          </a:p>
        </p:txBody>
      </p:sp>
    </p:spTree>
    <p:extLst>
      <p:ext uri="{BB962C8B-B14F-4D97-AF65-F5344CB8AC3E}">
        <p14:creationId xmlns:p14="http://schemas.microsoft.com/office/powerpoint/2010/main" val="169090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7034</TotalTime>
  <Words>3579</Words>
  <Application>Microsoft Office PowerPoint</Application>
  <PresentationFormat>По избор</PresentationFormat>
  <Paragraphs>363</Paragraphs>
  <Slides>42</Slides>
  <Notes>0</Notes>
  <HiddenSlides>0</HiddenSlides>
  <MMClips>0</MMClips>
  <ScaleCrop>false</ScaleCrop>
  <HeadingPairs>
    <vt:vector size="6" baseType="variant">
      <vt:variant>
        <vt:lpstr>Използвани шрифтове</vt:lpstr>
      </vt:variant>
      <vt:variant>
        <vt:i4>4</vt:i4>
      </vt:variant>
      <vt:variant>
        <vt:lpstr>Тема</vt:lpstr>
      </vt:variant>
      <vt:variant>
        <vt:i4>1</vt:i4>
      </vt:variant>
      <vt:variant>
        <vt:lpstr>Заглавия на слайдовете</vt:lpstr>
      </vt:variant>
      <vt:variant>
        <vt:i4>42</vt:i4>
      </vt:variant>
    </vt:vector>
  </HeadingPairs>
  <TitlesOfParts>
    <vt:vector size="47" baseType="lpstr">
      <vt:lpstr>Arial</vt:lpstr>
      <vt:lpstr>Consolas</vt:lpstr>
      <vt:lpstr>Corbel</vt:lpstr>
      <vt:lpstr>Wingdings</vt:lpstr>
      <vt:lpstr>Chalkboard 16x9</vt:lpstr>
      <vt:lpstr>Реалност, реалности в хода на терапевтичния процес</vt:lpstr>
      <vt:lpstr>Реалност, реалности в терапевтичния процес</vt:lpstr>
      <vt:lpstr>Реалност, реалности в терапевтичния процес</vt:lpstr>
      <vt:lpstr>Реалност, реалности в терапевтичния процес</vt:lpstr>
      <vt:lpstr>Реалност, реалности в терапевтичния процес</vt:lpstr>
      <vt:lpstr>Реалност, реалности в терапевтичния процес</vt:lpstr>
      <vt:lpstr>Реалност, реалности в терапевтичния процес</vt:lpstr>
      <vt:lpstr>Психична реалност</vt:lpstr>
      <vt:lpstr>Психична реалност в терапевтичния процес</vt:lpstr>
      <vt:lpstr>Психична реалност в терапевтичния процес</vt:lpstr>
      <vt:lpstr>Психична реалност в терапевтичния процес</vt:lpstr>
      <vt:lpstr>Психична реалност в терапевтичния процес</vt:lpstr>
      <vt:lpstr>Психична реалност в терапевтичния процес</vt:lpstr>
      <vt:lpstr>Психична реалност в терапевтичния процес</vt:lpstr>
      <vt:lpstr>Психична реалност в терапевтичния процес</vt:lpstr>
      <vt:lpstr>Психична реалност в терапевтичния процес</vt:lpstr>
      <vt:lpstr>Групова реалност</vt:lpstr>
      <vt:lpstr>Групова реалност в терапевтичния процес</vt:lpstr>
      <vt:lpstr>Групова реалност в терапевтичния процес</vt:lpstr>
      <vt:lpstr>Сценична реалност</vt:lpstr>
      <vt:lpstr>Сценична реалност в терапевтичния процес</vt:lpstr>
      <vt:lpstr>Сценична реалност в терапевтичния процес</vt:lpstr>
      <vt:lpstr>Сценична реалност в терапевтичния процес</vt:lpstr>
      <vt:lpstr>Сценична реалност в терапевтичния процес</vt:lpstr>
      <vt:lpstr>Сценична реалност в терапевтичния процес</vt:lpstr>
      <vt:lpstr>Реалността на водещия</vt:lpstr>
      <vt:lpstr>Реалност на водещия в терапевтичния процес</vt:lpstr>
      <vt:lpstr>Реалност на водещия в терапевтичния процес</vt:lpstr>
      <vt:lpstr>Реалността на помощния Аз</vt:lpstr>
      <vt:lpstr>Реалност на помощния Аз в терапевтичния процес</vt:lpstr>
      <vt:lpstr>Реалност на средата</vt:lpstr>
      <vt:lpstr>Реалност на средата в терапевтичния процес</vt:lpstr>
      <vt:lpstr>Терапевтичен процес</vt:lpstr>
      <vt:lpstr>Измерения на терапевтичния процес</vt:lpstr>
      <vt:lpstr>Измерения на терапевтичния процес</vt:lpstr>
      <vt:lpstr>Измерения на терапевтичния процес</vt:lpstr>
      <vt:lpstr>Измерения на терапевтичния процес</vt:lpstr>
      <vt:lpstr>Измерения на терапевтичния процес</vt:lpstr>
      <vt:lpstr>Измерения на терапевтичния процес</vt:lpstr>
      <vt:lpstr>Реалност, реалности в терапевтичния процес</vt:lpstr>
      <vt:lpstr>Реалност, реалности в терапевтичния процес</vt:lpstr>
      <vt:lpstr>Презентация на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Реалност, реалности в терапевтичния процес</dc:title>
  <dc:creator>Dimo</dc:creator>
  <cp:lastModifiedBy>Elena Evstatieva</cp:lastModifiedBy>
  <cp:revision>244</cp:revision>
  <dcterms:created xsi:type="dcterms:W3CDTF">2017-09-17T14:24:46Z</dcterms:created>
  <dcterms:modified xsi:type="dcterms:W3CDTF">2017-10-27T06:46:49Z</dcterms:modified>
</cp:coreProperties>
</file>